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7C_675D1455.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handoutMasterIdLst>
    <p:handoutMasterId r:id="rId25"/>
  </p:handoutMasterIdLst>
  <p:sldIdLst>
    <p:sldId id="326" r:id="rId5"/>
    <p:sldId id="363" r:id="rId6"/>
    <p:sldId id="380" r:id="rId7"/>
    <p:sldId id="365" r:id="rId8"/>
    <p:sldId id="364" r:id="rId9"/>
    <p:sldId id="367" r:id="rId10"/>
    <p:sldId id="373" r:id="rId11"/>
    <p:sldId id="374" r:id="rId12"/>
    <p:sldId id="381" r:id="rId13"/>
    <p:sldId id="372" r:id="rId14"/>
    <p:sldId id="369" r:id="rId15"/>
    <p:sldId id="366" r:id="rId16"/>
    <p:sldId id="375" r:id="rId17"/>
    <p:sldId id="376" r:id="rId18"/>
    <p:sldId id="383" r:id="rId19"/>
    <p:sldId id="379" r:id="rId20"/>
    <p:sldId id="371" r:id="rId21"/>
    <p:sldId id="382" r:id="rId22"/>
    <p:sldId id="323" r:id="rId23"/>
  </p:sldIdLst>
  <p:sldSz cx="12192000" cy="6858000"/>
  <p:notesSz cx="9872663" cy="6797675"/>
  <p:embeddedFontLst>
    <p:embeddedFont>
      <p:font typeface="Cocomat Pro" panose="020B0604020202020204" charset="0"/>
      <p:regular r:id="rId26"/>
    </p:embeddedFont>
    <p:embeddedFont>
      <p:font typeface="Cocomat Pro Bold" panose="020B0604020202020204" charset="0"/>
      <p:regular r:id="rId27"/>
    </p:embeddedFont>
    <p:embeddedFont>
      <p:font typeface="Quicksan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guide id="3" orient="horz" pos="3793" userDrawn="1">
          <p15:clr>
            <a:srgbClr val="A4A3A4"/>
          </p15:clr>
        </p15:guide>
        <p15:guide id="4" pos="3839">
          <p15:clr>
            <a:srgbClr val="A4A3A4"/>
          </p15:clr>
        </p15:guide>
        <p15:guide id="5" orient="horz" pos="2183" userDrawn="1">
          <p15:clr>
            <a:srgbClr val="A4A3A4"/>
          </p15:clr>
        </p15:guide>
        <p15:guide id="6" pos="3817" userDrawn="1">
          <p15:clr>
            <a:srgbClr val="A4A3A4"/>
          </p15:clr>
        </p15:guide>
        <p15:guide id="7" orient="horz" pos="1344" userDrawn="1">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1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2BBB92-E1BA-BE08-9126-03348470B5CA}" name="CACCIATORI Caterina (JRC-ISPRA)" initials="CC" userId="S::Caterina.CACCIATORI@ec.europa.eu::c2ce37dc-7358-4637-a447-ba58a63982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CCIATORI Caterina (JRC-ISPRA)" initials="CC(" lastIdx="13" clrIdx="0">
    <p:extLst>
      <p:ext uri="{19B8F6BF-5375-455C-9EA6-DF929625EA0E}">
        <p15:presenceInfo xmlns:p15="http://schemas.microsoft.com/office/powerpoint/2012/main" userId="S-1-5-21-1606980848-2025429265-839522115-13164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54CC"/>
    <a:srgbClr val="6069AC"/>
    <a:srgbClr val="5F6AAC"/>
    <a:srgbClr val="5861B4"/>
    <a:srgbClr val="FFC000"/>
    <a:srgbClr val="34ABE3"/>
    <a:srgbClr val="2AB6F0"/>
    <a:srgbClr val="195989"/>
    <a:srgbClr val="1D679F"/>
    <a:srgbClr val="1F6D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B7518F-514B-4E38-AC9A-FF9BB777B2C3}" v="42" dt="2026-01-23T11:09:28.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84948" autoAdjust="0"/>
  </p:normalViewPr>
  <p:slideViewPr>
    <p:cSldViewPr snapToGrid="0">
      <p:cViewPr varScale="1">
        <p:scale>
          <a:sx n="63" d="100"/>
          <a:sy n="63" d="100"/>
        </p:scale>
        <p:origin x="596" y="128"/>
      </p:cViewPr>
      <p:guideLst>
        <p:guide orient="horz" pos="2115"/>
        <p:guide pos="3840"/>
        <p:guide orient="horz" pos="3793"/>
        <p:guide pos="3839"/>
        <p:guide orient="horz" pos="2183"/>
        <p:guide pos="3817"/>
        <p:guide orient="horz" pos="1344"/>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napToObjects="1" showGuides="1">
      <p:cViewPr varScale="1">
        <p:scale>
          <a:sx n="70" d="100"/>
          <a:sy n="70" d="100"/>
        </p:scale>
        <p:origin x="1628" y="48"/>
      </p:cViewPr>
      <p:guideLst>
        <p:guide orient="horz" pos="2142"/>
        <p:guide pos="311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CCIATORI Caterina (JRC-ISPRA)" userId="c2ce37dc-7358-4637-a447-ba58a6398278" providerId="ADAL" clId="{A80C7E64-CB49-4701-ABC5-1713F9C3988E}"/>
    <pc:docChg chg="undo redo custSel addSld delSld modSld sldOrd">
      <pc:chgData name="CACCIATORI Caterina (JRC-ISPRA)" userId="c2ce37dc-7358-4637-a447-ba58a6398278" providerId="ADAL" clId="{A80C7E64-CB49-4701-ABC5-1713F9C3988E}" dt="2026-01-27T09:18:16.697" v="519" actId="14100"/>
      <pc:docMkLst>
        <pc:docMk/>
      </pc:docMkLst>
      <pc:sldChg chg="addSp delSp modSp mod">
        <pc:chgData name="CACCIATORI Caterina (JRC-ISPRA)" userId="c2ce37dc-7358-4637-a447-ba58a6398278" providerId="ADAL" clId="{A80C7E64-CB49-4701-ABC5-1713F9C3988E}" dt="2026-01-27T09:18:16.697" v="519" actId="14100"/>
        <pc:sldMkLst>
          <pc:docMk/>
          <pc:sldMk cId="4154703390" sldId="326"/>
        </pc:sldMkLst>
        <pc:spChg chg="mod">
          <ac:chgData name="CACCIATORI Caterina (JRC-ISPRA)" userId="c2ce37dc-7358-4637-a447-ba58a6398278" providerId="ADAL" clId="{A80C7E64-CB49-4701-ABC5-1713F9C3988E}" dt="2026-01-23T10:39:54.701" v="62" actId="404"/>
          <ac:spMkLst>
            <pc:docMk/>
            <pc:sldMk cId="4154703390" sldId="326"/>
            <ac:spMk id="9" creationId="{00000000-0000-0000-0000-000000000000}"/>
          </ac:spMkLst>
        </pc:spChg>
        <pc:spChg chg="mod">
          <ac:chgData name="CACCIATORI Caterina (JRC-ISPRA)" userId="c2ce37dc-7358-4637-a447-ba58a6398278" providerId="ADAL" clId="{A80C7E64-CB49-4701-ABC5-1713F9C3988E}" dt="2026-01-23T10:40:28.593" v="71" actId="2085"/>
          <ac:spMkLst>
            <pc:docMk/>
            <pc:sldMk cId="4154703390" sldId="326"/>
            <ac:spMk id="14" creationId="{00000000-0000-0000-0000-000000000000}"/>
          </ac:spMkLst>
        </pc:spChg>
        <pc:spChg chg="mod">
          <ac:chgData name="CACCIATORI Caterina (JRC-ISPRA)" userId="c2ce37dc-7358-4637-a447-ba58a6398278" providerId="ADAL" clId="{A80C7E64-CB49-4701-ABC5-1713F9C3988E}" dt="2026-01-23T10:40:28.593" v="71" actId="2085"/>
          <ac:spMkLst>
            <pc:docMk/>
            <pc:sldMk cId="4154703390" sldId="326"/>
            <ac:spMk id="16" creationId="{00000000-0000-0000-0000-000000000000}"/>
          </ac:spMkLst>
        </pc:spChg>
        <pc:spChg chg="mod">
          <ac:chgData name="CACCIATORI Caterina (JRC-ISPRA)" userId="c2ce37dc-7358-4637-a447-ba58a6398278" providerId="ADAL" clId="{A80C7E64-CB49-4701-ABC5-1713F9C3988E}" dt="2026-01-23T10:39:56.322" v="63" actId="1076"/>
          <ac:spMkLst>
            <pc:docMk/>
            <pc:sldMk cId="4154703390" sldId="326"/>
            <ac:spMk id="20" creationId="{00000000-0000-0000-0000-000000000000}"/>
          </ac:spMkLst>
        </pc:spChg>
        <pc:grpChg chg="mod">
          <ac:chgData name="CACCIATORI Caterina (JRC-ISPRA)" userId="c2ce37dc-7358-4637-a447-ba58a6398278" providerId="ADAL" clId="{A80C7E64-CB49-4701-ABC5-1713F9C3988E}" dt="2026-01-23T10:40:18.936" v="70" actId="1076"/>
          <ac:grpSpMkLst>
            <pc:docMk/>
            <pc:sldMk cId="4154703390" sldId="326"/>
            <ac:grpSpMk id="19" creationId="{00000000-0000-0000-0000-000000000000}"/>
          </ac:grpSpMkLst>
        </pc:grpChg>
        <pc:picChg chg="mod">
          <ac:chgData name="CACCIATORI Caterina (JRC-ISPRA)" userId="c2ce37dc-7358-4637-a447-ba58a6398278" providerId="ADAL" clId="{A80C7E64-CB49-4701-ABC5-1713F9C3988E}" dt="2026-01-23T10:39:58.187" v="64" actId="1076"/>
          <ac:picMkLst>
            <pc:docMk/>
            <pc:sldMk cId="4154703390" sldId="326"/>
            <ac:picMk id="5" creationId="{00000000-0000-0000-0000-000000000000}"/>
          </ac:picMkLst>
        </pc:picChg>
        <pc:picChg chg="add mod">
          <ac:chgData name="CACCIATORI Caterina (JRC-ISPRA)" userId="c2ce37dc-7358-4637-a447-ba58a6398278" providerId="ADAL" clId="{A80C7E64-CB49-4701-ABC5-1713F9C3988E}" dt="2026-01-27T09:18:16.697" v="519" actId="14100"/>
          <ac:picMkLst>
            <pc:docMk/>
            <pc:sldMk cId="4154703390" sldId="326"/>
            <ac:picMk id="6" creationId="{9CCE6450-EB99-4503-0BBF-562BE8DF23D1}"/>
          </ac:picMkLst>
        </pc:picChg>
        <pc:picChg chg="mod">
          <ac:chgData name="CACCIATORI Caterina (JRC-ISPRA)" userId="c2ce37dc-7358-4637-a447-ba58a6398278" providerId="ADAL" clId="{A80C7E64-CB49-4701-ABC5-1713F9C3988E}" dt="2026-01-23T10:39:59.783" v="65" actId="1076"/>
          <ac:picMkLst>
            <pc:docMk/>
            <pc:sldMk cId="4154703390" sldId="326"/>
            <ac:picMk id="7" creationId="{00000000-0000-0000-0000-000000000000}"/>
          </ac:picMkLst>
        </pc:picChg>
        <pc:picChg chg="mod">
          <ac:chgData name="CACCIATORI Caterina (JRC-ISPRA)" userId="c2ce37dc-7358-4637-a447-ba58a6398278" providerId="ADAL" clId="{A80C7E64-CB49-4701-ABC5-1713F9C3988E}" dt="2026-01-23T10:40:04.344" v="66" actId="1076"/>
          <ac:picMkLst>
            <pc:docMk/>
            <pc:sldMk cId="4154703390" sldId="326"/>
            <ac:picMk id="8" creationId="{00000000-0000-0000-0000-000000000000}"/>
          </ac:picMkLst>
        </pc:picChg>
      </pc:sldChg>
      <pc:sldChg chg="addSp modSp mod">
        <pc:chgData name="CACCIATORI Caterina (JRC-ISPRA)" userId="c2ce37dc-7358-4637-a447-ba58a6398278" providerId="ADAL" clId="{A80C7E64-CB49-4701-ABC5-1713F9C3988E}" dt="2026-01-23T10:54:21.161" v="262" actId="255"/>
        <pc:sldMkLst>
          <pc:docMk/>
          <pc:sldMk cId="1667435429" sldId="363"/>
        </pc:sldMkLst>
        <pc:spChg chg="add mod">
          <ac:chgData name="CACCIATORI Caterina (JRC-ISPRA)" userId="c2ce37dc-7358-4637-a447-ba58a6398278" providerId="ADAL" clId="{A80C7E64-CB49-4701-ABC5-1713F9C3988E}" dt="2026-01-23T10:41:47.177" v="82" actId="20577"/>
          <ac:spMkLst>
            <pc:docMk/>
            <pc:sldMk cId="1667435429" sldId="363"/>
            <ac:spMk id="4" creationId="{BC1E26D8-F40A-AF23-4D05-5E9968ED078F}"/>
          </ac:spMkLst>
        </pc:spChg>
        <pc:spChg chg="mod">
          <ac:chgData name="CACCIATORI Caterina (JRC-ISPRA)" userId="c2ce37dc-7358-4637-a447-ba58a6398278" providerId="ADAL" clId="{A80C7E64-CB49-4701-ABC5-1713F9C3988E}" dt="2026-01-23T10:54:21.161" v="262" actId="255"/>
          <ac:spMkLst>
            <pc:docMk/>
            <pc:sldMk cId="1667435429" sldId="363"/>
            <ac:spMk id="6" creationId="{00000000-0000-0000-0000-000000000000}"/>
          </ac:spMkLst>
        </pc:spChg>
        <pc:spChg chg="mod">
          <ac:chgData name="CACCIATORI Caterina (JRC-ISPRA)" userId="c2ce37dc-7358-4637-a447-ba58a6398278" providerId="ADAL" clId="{A80C7E64-CB49-4701-ABC5-1713F9C3988E}" dt="2026-01-23T10:41:43.364" v="80" actId="552"/>
          <ac:spMkLst>
            <pc:docMk/>
            <pc:sldMk cId="1667435429" sldId="363"/>
            <ac:spMk id="7" creationId="{00000000-0000-0000-0000-000000000000}"/>
          </ac:spMkLst>
        </pc:spChg>
        <pc:spChg chg="mod">
          <ac:chgData name="CACCIATORI Caterina (JRC-ISPRA)" userId="c2ce37dc-7358-4637-a447-ba58a6398278" providerId="ADAL" clId="{A80C7E64-CB49-4701-ABC5-1713F9C3988E}" dt="2026-01-23T10:43:24.701" v="124" actId="1076"/>
          <ac:spMkLst>
            <pc:docMk/>
            <pc:sldMk cId="1667435429" sldId="363"/>
            <ac:spMk id="8" creationId="{00000000-0000-0000-0000-000000000000}"/>
          </ac:spMkLst>
        </pc:spChg>
        <pc:spChg chg="mod">
          <ac:chgData name="CACCIATORI Caterina (JRC-ISPRA)" userId="c2ce37dc-7358-4637-a447-ba58a6398278" providerId="ADAL" clId="{A80C7E64-CB49-4701-ABC5-1713F9C3988E}" dt="2026-01-23T10:41:43.364" v="80" actId="552"/>
          <ac:spMkLst>
            <pc:docMk/>
            <pc:sldMk cId="1667435429" sldId="363"/>
            <ac:spMk id="9" creationId="{00000000-0000-0000-0000-000000000000}"/>
          </ac:spMkLst>
        </pc:spChg>
        <pc:spChg chg="mod">
          <ac:chgData name="CACCIATORI Caterina (JRC-ISPRA)" userId="c2ce37dc-7358-4637-a447-ba58a6398278" providerId="ADAL" clId="{A80C7E64-CB49-4701-ABC5-1713F9C3988E}" dt="2026-01-23T10:43:24.701" v="124" actId="1076"/>
          <ac:spMkLst>
            <pc:docMk/>
            <pc:sldMk cId="1667435429" sldId="363"/>
            <ac:spMk id="10" creationId="{00000000-0000-0000-0000-000000000000}"/>
          </ac:spMkLst>
        </pc:spChg>
        <pc:spChg chg="mod">
          <ac:chgData name="CACCIATORI Caterina (JRC-ISPRA)" userId="c2ce37dc-7358-4637-a447-ba58a6398278" providerId="ADAL" clId="{A80C7E64-CB49-4701-ABC5-1713F9C3988E}" dt="2026-01-23T10:41:43.364" v="80" actId="552"/>
          <ac:spMkLst>
            <pc:docMk/>
            <pc:sldMk cId="1667435429" sldId="363"/>
            <ac:spMk id="11" creationId="{00000000-0000-0000-0000-000000000000}"/>
          </ac:spMkLst>
        </pc:spChg>
        <pc:spChg chg="mod">
          <ac:chgData name="CACCIATORI Caterina (JRC-ISPRA)" userId="c2ce37dc-7358-4637-a447-ba58a6398278" providerId="ADAL" clId="{A80C7E64-CB49-4701-ABC5-1713F9C3988E}" dt="2026-01-23T10:43:24.701" v="124" actId="1076"/>
          <ac:spMkLst>
            <pc:docMk/>
            <pc:sldMk cId="1667435429" sldId="363"/>
            <ac:spMk id="12" creationId="{00000000-0000-0000-0000-000000000000}"/>
          </ac:spMkLst>
        </pc:spChg>
        <pc:spChg chg="mod">
          <ac:chgData name="CACCIATORI Caterina (JRC-ISPRA)" userId="c2ce37dc-7358-4637-a447-ba58a6398278" providerId="ADAL" clId="{A80C7E64-CB49-4701-ABC5-1713F9C3988E}" dt="2026-01-23T10:41:43.364" v="80" actId="552"/>
          <ac:spMkLst>
            <pc:docMk/>
            <pc:sldMk cId="1667435429" sldId="363"/>
            <ac:spMk id="13" creationId="{00000000-0000-0000-0000-000000000000}"/>
          </ac:spMkLst>
        </pc:spChg>
        <pc:spChg chg="mod">
          <ac:chgData name="CACCIATORI Caterina (JRC-ISPRA)" userId="c2ce37dc-7358-4637-a447-ba58a6398278" providerId="ADAL" clId="{A80C7E64-CB49-4701-ABC5-1713F9C3988E}" dt="2026-01-23T10:43:24.701" v="124" actId="1076"/>
          <ac:spMkLst>
            <pc:docMk/>
            <pc:sldMk cId="1667435429" sldId="363"/>
            <ac:spMk id="14" creationId="{00000000-0000-0000-0000-000000000000}"/>
          </ac:spMkLst>
        </pc:spChg>
        <pc:spChg chg="mod">
          <ac:chgData name="CACCIATORI Caterina (JRC-ISPRA)" userId="c2ce37dc-7358-4637-a447-ba58a6398278" providerId="ADAL" clId="{A80C7E64-CB49-4701-ABC5-1713F9C3988E}" dt="2026-01-23T10:41:43.364" v="80" actId="552"/>
          <ac:spMkLst>
            <pc:docMk/>
            <pc:sldMk cId="1667435429" sldId="363"/>
            <ac:spMk id="15" creationId="{00000000-0000-0000-0000-000000000000}"/>
          </ac:spMkLst>
        </pc:spChg>
        <pc:spChg chg="mod">
          <ac:chgData name="CACCIATORI Caterina (JRC-ISPRA)" userId="c2ce37dc-7358-4637-a447-ba58a6398278" providerId="ADAL" clId="{A80C7E64-CB49-4701-ABC5-1713F9C3988E}" dt="2026-01-23T10:43:24.701" v="124" actId="1076"/>
          <ac:spMkLst>
            <pc:docMk/>
            <pc:sldMk cId="1667435429" sldId="363"/>
            <ac:spMk id="16" creationId="{00000000-0000-0000-0000-000000000000}"/>
          </ac:spMkLst>
        </pc:spChg>
        <pc:spChg chg="mod">
          <ac:chgData name="CACCIATORI Caterina (JRC-ISPRA)" userId="c2ce37dc-7358-4637-a447-ba58a6398278" providerId="ADAL" clId="{A80C7E64-CB49-4701-ABC5-1713F9C3988E}" dt="2026-01-23T10:41:43.364" v="80" actId="552"/>
          <ac:spMkLst>
            <pc:docMk/>
            <pc:sldMk cId="1667435429" sldId="363"/>
            <ac:spMk id="17" creationId="{00000000-0000-0000-0000-000000000000}"/>
          </ac:spMkLst>
        </pc:spChg>
        <pc:spChg chg="add mod">
          <ac:chgData name="CACCIATORI Caterina (JRC-ISPRA)" userId="c2ce37dc-7358-4637-a447-ba58a6398278" providerId="ADAL" clId="{A80C7E64-CB49-4701-ABC5-1713F9C3988E}" dt="2026-01-23T10:43:24.701" v="124" actId="1076"/>
          <ac:spMkLst>
            <pc:docMk/>
            <pc:sldMk cId="1667435429" sldId="363"/>
            <ac:spMk id="18" creationId="{F8EC723F-9109-0F28-969D-EB7FF8DE1552}"/>
          </ac:spMkLst>
        </pc:spChg>
        <pc:spChg chg="mod">
          <ac:chgData name="CACCIATORI Caterina (JRC-ISPRA)" userId="c2ce37dc-7358-4637-a447-ba58a6398278" providerId="ADAL" clId="{A80C7E64-CB49-4701-ABC5-1713F9C3988E}" dt="2026-01-23T10:41:43.364" v="80" actId="552"/>
          <ac:spMkLst>
            <pc:docMk/>
            <pc:sldMk cId="1667435429" sldId="363"/>
            <ac:spMk id="19" creationId="{00000000-0000-0000-0000-000000000000}"/>
          </ac:spMkLst>
        </pc:spChg>
        <pc:spChg chg="mod">
          <ac:chgData name="CACCIATORI Caterina (JRC-ISPRA)" userId="c2ce37dc-7358-4637-a447-ba58a6398278" providerId="ADAL" clId="{A80C7E64-CB49-4701-ABC5-1713F9C3988E}" dt="2026-01-23T10:43:24.701" v="124" actId="1076"/>
          <ac:spMkLst>
            <pc:docMk/>
            <pc:sldMk cId="1667435429" sldId="363"/>
            <ac:spMk id="20" creationId="{00000000-0000-0000-0000-000000000000}"/>
          </ac:spMkLst>
        </pc:spChg>
        <pc:spChg chg="mod">
          <ac:chgData name="CACCIATORI Caterina (JRC-ISPRA)" userId="c2ce37dc-7358-4637-a447-ba58a6398278" providerId="ADAL" clId="{A80C7E64-CB49-4701-ABC5-1713F9C3988E}" dt="2026-01-23T10:43:24.701" v="124" actId="1076"/>
          <ac:spMkLst>
            <pc:docMk/>
            <pc:sldMk cId="1667435429" sldId="363"/>
            <ac:spMk id="21" creationId="{00000000-0000-0000-0000-000000000000}"/>
          </ac:spMkLst>
        </pc:spChg>
        <pc:picChg chg="add mod">
          <ac:chgData name="CACCIATORI Caterina (JRC-ISPRA)" userId="c2ce37dc-7358-4637-a447-ba58a6398278" providerId="ADAL" clId="{A80C7E64-CB49-4701-ABC5-1713F9C3988E}" dt="2026-01-23T10:38:05.718" v="31" actId="1076"/>
          <ac:picMkLst>
            <pc:docMk/>
            <pc:sldMk cId="1667435429" sldId="363"/>
            <ac:picMk id="3" creationId="{81FFED13-BEEB-E065-B69F-8FA464224B5C}"/>
          </ac:picMkLst>
        </pc:picChg>
      </pc:sldChg>
      <pc:sldChg chg="addSp modSp mod">
        <pc:chgData name="CACCIATORI Caterina (JRC-ISPRA)" userId="c2ce37dc-7358-4637-a447-ba58a6398278" providerId="ADAL" clId="{A80C7E64-CB49-4701-ABC5-1713F9C3988E}" dt="2026-01-23T10:57:16.067" v="292" actId="1076"/>
        <pc:sldMkLst>
          <pc:docMk/>
          <pc:sldMk cId="2403774899" sldId="364"/>
        </pc:sldMkLst>
        <pc:spChg chg="mod">
          <ac:chgData name="CACCIATORI Caterina (JRC-ISPRA)" userId="c2ce37dc-7358-4637-a447-ba58a6398278" providerId="ADAL" clId="{A80C7E64-CB49-4701-ABC5-1713F9C3988E}" dt="2026-01-23T10:57:16.067" v="292" actId="1076"/>
          <ac:spMkLst>
            <pc:docMk/>
            <pc:sldMk cId="2403774899" sldId="364"/>
            <ac:spMk id="8" creationId="{00000000-0000-0000-0000-000000000000}"/>
          </ac:spMkLst>
        </pc:spChg>
        <pc:spChg chg="mod">
          <ac:chgData name="CACCIATORI Caterina (JRC-ISPRA)" userId="c2ce37dc-7358-4637-a447-ba58a6398278" providerId="ADAL" clId="{A80C7E64-CB49-4701-ABC5-1713F9C3988E}" dt="2026-01-23T10:57:08.787" v="291" actId="1076"/>
          <ac:spMkLst>
            <pc:docMk/>
            <pc:sldMk cId="2403774899" sldId="364"/>
            <ac:spMk id="9" creationId="{00000000-0000-0000-0000-000000000000}"/>
          </ac:spMkLst>
        </pc:spChg>
        <pc:spChg chg="mod">
          <ac:chgData name="CACCIATORI Caterina (JRC-ISPRA)" userId="c2ce37dc-7358-4637-a447-ba58a6398278" providerId="ADAL" clId="{A80C7E64-CB49-4701-ABC5-1713F9C3988E}" dt="2026-01-23T10:57:08.787" v="291" actId="1076"/>
          <ac:spMkLst>
            <pc:docMk/>
            <pc:sldMk cId="2403774899" sldId="364"/>
            <ac:spMk id="14" creationId="{00000000-0000-0000-0000-000000000000}"/>
          </ac:spMkLst>
        </pc:spChg>
        <pc:spChg chg="mod">
          <ac:chgData name="CACCIATORI Caterina (JRC-ISPRA)" userId="c2ce37dc-7358-4637-a447-ba58a6398278" providerId="ADAL" clId="{A80C7E64-CB49-4701-ABC5-1713F9C3988E}" dt="2026-01-23T10:57:08.787" v="291" actId="1076"/>
          <ac:spMkLst>
            <pc:docMk/>
            <pc:sldMk cId="2403774899" sldId="364"/>
            <ac:spMk id="15" creationId="{00000000-0000-0000-0000-000000000000}"/>
          </ac:spMkLst>
        </pc:spChg>
        <pc:picChg chg="add mod">
          <ac:chgData name="CACCIATORI Caterina (JRC-ISPRA)" userId="c2ce37dc-7358-4637-a447-ba58a6398278" providerId="ADAL" clId="{A80C7E64-CB49-4701-ABC5-1713F9C3988E}" dt="2026-01-23T10:46:30.389" v="157"/>
          <ac:picMkLst>
            <pc:docMk/>
            <pc:sldMk cId="2403774899" sldId="364"/>
            <ac:picMk id="2" creationId="{E04BBF54-37FB-B52F-E0B1-0B7E348E6738}"/>
          </ac:picMkLst>
        </pc:picChg>
      </pc:sldChg>
      <pc:sldChg chg="addSp delSp modSp mod modShow">
        <pc:chgData name="CACCIATORI Caterina (JRC-ISPRA)" userId="c2ce37dc-7358-4637-a447-ba58a6398278" providerId="ADAL" clId="{A80C7E64-CB49-4701-ABC5-1713F9C3988E}" dt="2026-01-23T10:56:55.174" v="290" actId="14100"/>
        <pc:sldMkLst>
          <pc:docMk/>
          <pc:sldMk cId="1238309114" sldId="365"/>
        </pc:sldMkLst>
        <pc:spChg chg="mod topLvl">
          <ac:chgData name="CACCIATORI Caterina (JRC-ISPRA)" userId="c2ce37dc-7358-4637-a447-ba58a6398278" providerId="ADAL" clId="{A80C7E64-CB49-4701-ABC5-1713F9C3988E}" dt="2026-01-23T10:56:39.507" v="285" actId="1076"/>
          <ac:spMkLst>
            <pc:docMk/>
            <pc:sldMk cId="1238309114" sldId="365"/>
            <ac:spMk id="6" creationId="{00000000-0000-0000-0000-000000000000}"/>
          </ac:spMkLst>
        </pc:spChg>
        <pc:spChg chg="mod topLvl">
          <ac:chgData name="CACCIATORI Caterina (JRC-ISPRA)" userId="c2ce37dc-7358-4637-a447-ba58a6398278" providerId="ADAL" clId="{A80C7E64-CB49-4701-ABC5-1713F9C3988E}" dt="2026-01-23T10:56:39.507" v="285" actId="1076"/>
          <ac:spMkLst>
            <pc:docMk/>
            <pc:sldMk cId="1238309114" sldId="365"/>
            <ac:spMk id="12" creationId="{00000000-0000-0000-0000-000000000000}"/>
          </ac:spMkLst>
        </pc:spChg>
        <pc:spChg chg="mod">
          <ac:chgData name="CACCIATORI Caterina (JRC-ISPRA)" userId="c2ce37dc-7358-4637-a447-ba58a6398278" providerId="ADAL" clId="{A80C7E64-CB49-4701-ABC5-1713F9C3988E}" dt="2026-01-23T10:56:39.507" v="285" actId="1076"/>
          <ac:spMkLst>
            <pc:docMk/>
            <pc:sldMk cId="1238309114" sldId="365"/>
            <ac:spMk id="19" creationId="{00000000-0000-0000-0000-000000000000}"/>
          </ac:spMkLst>
        </pc:spChg>
        <pc:spChg chg="mod">
          <ac:chgData name="CACCIATORI Caterina (JRC-ISPRA)" userId="c2ce37dc-7358-4637-a447-ba58a6398278" providerId="ADAL" clId="{A80C7E64-CB49-4701-ABC5-1713F9C3988E}" dt="2026-01-23T10:55:12.141" v="272" actId="1076"/>
          <ac:spMkLst>
            <pc:docMk/>
            <pc:sldMk cId="1238309114" sldId="365"/>
            <ac:spMk id="26" creationId="{00000000-0000-0000-0000-000000000000}"/>
          </ac:spMkLst>
        </pc:spChg>
        <pc:spChg chg="mod">
          <ac:chgData name="CACCIATORI Caterina (JRC-ISPRA)" userId="c2ce37dc-7358-4637-a447-ba58a6398278" providerId="ADAL" clId="{A80C7E64-CB49-4701-ABC5-1713F9C3988E}" dt="2026-01-23T10:56:39.507" v="285" actId="1076"/>
          <ac:spMkLst>
            <pc:docMk/>
            <pc:sldMk cId="1238309114" sldId="365"/>
            <ac:spMk id="27" creationId="{00000000-0000-0000-0000-000000000000}"/>
          </ac:spMkLst>
        </pc:spChg>
        <pc:spChg chg="mod">
          <ac:chgData name="CACCIATORI Caterina (JRC-ISPRA)" userId="c2ce37dc-7358-4637-a447-ba58a6398278" providerId="ADAL" clId="{A80C7E64-CB49-4701-ABC5-1713F9C3988E}" dt="2026-01-23T10:56:39.507" v="285" actId="1076"/>
          <ac:spMkLst>
            <pc:docMk/>
            <pc:sldMk cId="1238309114" sldId="365"/>
            <ac:spMk id="42" creationId="{00000000-0000-0000-0000-000000000000}"/>
          </ac:spMkLst>
        </pc:spChg>
        <pc:spChg chg="mod">
          <ac:chgData name="CACCIATORI Caterina (JRC-ISPRA)" userId="c2ce37dc-7358-4637-a447-ba58a6398278" providerId="ADAL" clId="{A80C7E64-CB49-4701-ABC5-1713F9C3988E}" dt="2026-01-23T10:56:39.507" v="285" actId="1076"/>
          <ac:spMkLst>
            <pc:docMk/>
            <pc:sldMk cId="1238309114" sldId="365"/>
            <ac:spMk id="43" creationId="{00000000-0000-0000-0000-000000000000}"/>
          </ac:spMkLst>
        </pc:spChg>
        <pc:spChg chg="mod">
          <ac:chgData name="CACCIATORI Caterina (JRC-ISPRA)" userId="c2ce37dc-7358-4637-a447-ba58a6398278" providerId="ADAL" clId="{A80C7E64-CB49-4701-ABC5-1713F9C3988E}" dt="2026-01-23T10:56:39.507" v="285" actId="1076"/>
          <ac:spMkLst>
            <pc:docMk/>
            <pc:sldMk cId="1238309114" sldId="365"/>
            <ac:spMk id="44" creationId="{00000000-0000-0000-0000-000000000000}"/>
          </ac:spMkLst>
        </pc:spChg>
        <pc:grpChg chg="mod">
          <ac:chgData name="CACCIATORI Caterina (JRC-ISPRA)" userId="c2ce37dc-7358-4637-a447-ba58a6398278" providerId="ADAL" clId="{A80C7E64-CB49-4701-ABC5-1713F9C3988E}" dt="2026-01-23T10:56:43.628" v="287" actId="1076"/>
          <ac:grpSpMkLst>
            <pc:docMk/>
            <pc:sldMk cId="1238309114" sldId="365"/>
            <ac:grpSpMk id="46" creationId="{00000000-0000-0000-0000-000000000000}"/>
          </ac:grpSpMkLst>
        </pc:grpChg>
        <pc:picChg chg="add mod">
          <ac:chgData name="CACCIATORI Caterina (JRC-ISPRA)" userId="c2ce37dc-7358-4637-a447-ba58a6398278" providerId="ADAL" clId="{A80C7E64-CB49-4701-ABC5-1713F9C3988E}" dt="2026-01-23T10:56:55.174" v="290" actId="14100"/>
          <ac:picMkLst>
            <pc:docMk/>
            <pc:sldMk cId="1238309114" sldId="365"/>
            <ac:picMk id="2" creationId="{97170413-2F6D-EEB8-7A57-DC8789A76BEB}"/>
          </ac:picMkLst>
        </pc:picChg>
        <pc:picChg chg="mod">
          <ac:chgData name="CACCIATORI Caterina (JRC-ISPRA)" userId="c2ce37dc-7358-4637-a447-ba58a6398278" providerId="ADAL" clId="{A80C7E64-CB49-4701-ABC5-1713F9C3988E}" dt="2026-01-23T10:55:10.244" v="270" actId="1076"/>
          <ac:picMkLst>
            <pc:docMk/>
            <pc:sldMk cId="1238309114" sldId="365"/>
            <ac:picMk id="28" creationId="{00000000-0000-0000-0000-000000000000}"/>
          </ac:picMkLst>
        </pc:picChg>
        <pc:picChg chg="mod">
          <ac:chgData name="CACCIATORI Caterina (JRC-ISPRA)" userId="c2ce37dc-7358-4637-a447-ba58a6398278" providerId="ADAL" clId="{A80C7E64-CB49-4701-ABC5-1713F9C3988E}" dt="2026-01-23T10:56:39.507" v="285" actId="1076"/>
          <ac:picMkLst>
            <pc:docMk/>
            <pc:sldMk cId="1238309114" sldId="365"/>
            <ac:picMk id="49" creationId="{00000000-0000-0000-0000-000000000000}"/>
          </ac:picMkLst>
        </pc:picChg>
        <pc:picChg chg="mod">
          <ac:chgData name="CACCIATORI Caterina (JRC-ISPRA)" userId="c2ce37dc-7358-4637-a447-ba58a6398278" providerId="ADAL" clId="{A80C7E64-CB49-4701-ABC5-1713F9C3988E}" dt="2026-01-23T10:56:39.507" v="285" actId="1076"/>
          <ac:picMkLst>
            <pc:docMk/>
            <pc:sldMk cId="1238309114" sldId="365"/>
            <ac:picMk id="50" creationId="{00000000-0000-0000-0000-000000000000}"/>
          </ac:picMkLst>
        </pc:picChg>
        <pc:picChg chg="mod">
          <ac:chgData name="CACCIATORI Caterina (JRC-ISPRA)" userId="c2ce37dc-7358-4637-a447-ba58a6398278" providerId="ADAL" clId="{A80C7E64-CB49-4701-ABC5-1713F9C3988E}" dt="2026-01-23T10:56:39.507" v="285" actId="1076"/>
          <ac:picMkLst>
            <pc:docMk/>
            <pc:sldMk cId="1238309114" sldId="365"/>
            <ac:picMk id="51" creationId="{00000000-0000-0000-0000-000000000000}"/>
          </ac:picMkLst>
        </pc:picChg>
      </pc:sldChg>
      <pc:sldChg chg="addSp modSp mod">
        <pc:chgData name="CACCIATORI Caterina (JRC-ISPRA)" userId="c2ce37dc-7358-4637-a447-ba58a6398278" providerId="ADAL" clId="{A80C7E64-CB49-4701-ABC5-1713F9C3988E}" dt="2026-01-23T11:02:39.356" v="480"/>
        <pc:sldMkLst>
          <pc:docMk/>
          <pc:sldMk cId="2066517217" sldId="366"/>
        </pc:sldMkLst>
        <pc:spChg chg="mod">
          <ac:chgData name="CACCIATORI Caterina (JRC-ISPRA)" userId="c2ce37dc-7358-4637-a447-ba58a6398278" providerId="ADAL" clId="{A80C7E64-CB49-4701-ABC5-1713F9C3988E}" dt="2026-01-23T11:00:37.488" v="454" actId="255"/>
          <ac:spMkLst>
            <pc:docMk/>
            <pc:sldMk cId="2066517217" sldId="366"/>
            <ac:spMk id="5"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18"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22"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26"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27"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28" creationId="{00000000-0000-0000-0000-000000000000}"/>
          </ac:spMkLst>
        </pc:spChg>
        <pc:spChg chg="mod">
          <ac:chgData name="CACCIATORI Caterina (JRC-ISPRA)" userId="c2ce37dc-7358-4637-a447-ba58a6398278" providerId="ADAL" clId="{A80C7E64-CB49-4701-ABC5-1713F9C3988E}" dt="2026-01-23T11:02:33.936" v="479" actId="1076"/>
          <ac:spMkLst>
            <pc:docMk/>
            <pc:sldMk cId="2066517217" sldId="366"/>
            <ac:spMk id="29"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30"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31" creationId="{00000000-0000-0000-0000-000000000000}"/>
          </ac:spMkLst>
        </pc:spChg>
        <pc:spChg chg="mod">
          <ac:chgData name="CACCIATORI Caterina (JRC-ISPRA)" userId="c2ce37dc-7358-4637-a447-ba58a6398278" providerId="ADAL" clId="{A80C7E64-CB49-4701-ABC5-1713F9C3988E}" dt="2026-01-23T11:02:31.398" v="478" actId="1076"/>
          <ac:spMkLst>
            <pc:docMk/>
            <pc:sldMk cId="2066517217" sldId="366"/>
            <ac:spMk id="32" creationId="{00000000-0000-0000-0000-000000000000}"/>
          </ac:spMkLst>
        </pc:spChg>
        <pc:picChg chg="add mod">
          <ac:chgData name="CACCIATORI Caterina (JRC-ISPRA)" userId="c2ce37dc-7358-4637-a447-ba58a6398278" providerId="ADAL" clId="{A80C7E64-CB49-4701-ABC5-1713F9C3988E}" dt="2026-01-23T11:02:39.356" v="480"/>
          <ac:picMkLst>
            <pc:docMk/>
            <pc:sldMk cId="2066517217" sldId="366"/>
            <ac:picMk id="3" creationId="{41CA987F-5941-2B44-F513-984BE195744F}"/>
          </ac:picMkLst>
        </pc:picChg>
        <pc:picChg chg="mod">
          <ac:chgData name="CACCIATORI Caterina (JRC-ISPRA)" userId="c2ce37dc-7358-4637-a447-ba58a6398278" providerId="ADAL" clId="{A80C7E64-CB49-4701-ABC5-1713F9C3988E}" dt="2026-01-23T11:02:31.398" v="478" actId="1076"/>
          <ac:picMkLst>
            <pc:docMk/>
            <pc:sldMk cId="2066517217" sldId="366"/>
            <ac:picMk id="33" creationId="{00000000-0000-0000-0000-000000000000}"/>
          </ac:picMkLst>
        </pc:picChg>
        <pc:picChg chg="mod">
          <ac:chgData name="CACCIATORI Caterina (JRC-ISPRA)" userId="c2ce37dc-7358-4637-a447-ba58a6398278" providerId="ADAL" clId="{A80C7E64-CB49-4701-ABC5-1713F9C3988E}" dt="2026-01-23T11:02:31.398" v="478" actId="1076"/>
          <ac:picMkLst>
            <pc:docMk/>
            <pc:sldMk cId="2066517217" sldId="366"/>
            <ac:picMk id="35" creationId="{00000000-0000-0000-0000-000000000000}"/>
          </ac:picMkLst>
        </pc:picChg>
      </pc:sldChg>
      <pc:sldChg chg="addSp modSp mod">
        <pc:chgData name="CACCIATORI Caterina (JRC-ISPRA)" userId="c2ce37dc-7358-4637-a447-ba58a6398278" providerId="ADAL" clId="{A80C7E64-CB49-4701-ABC5-1713F9C3988E}" dt="2026-01-23T10:57:26.065" v="294" actId="1076"/>
        <pc:sldMkLst>
          <pc:docMk/>
          <pc:sldMk cId="3736635083" sldId="367"/>
        </pc:sldMkLst>
        <pc:spChg chg="mod">
          <ac:chgData name="CACCIATORI Caterina (JRC-ISPRA)" userId="c2ce37dc-7358-4637-a447-ba58a6398278" providerId="ADAL" clId="{A80C7E64-CB49-4701-ABC5-1713F9C3988E}" dt="2026-01-23T10:57:20.671" v="293" actId="1076"/>
          <ac:spMkLst>
            <pc:docMk/>
            <pc:sldMk cId="3736635083" sldId="367"/>
            <ac:spMk id="5" creationId="{00000000-0000-0000-0000-000000000000}"/>
          </ac:spMkLst>
        </pc:spChg>
        <pc:spChg chg="mod">
          <ac:chgData name="CACCIATORI Caterina (JRC-ISPRA)" userId="c2ce37dc-7358-4637-a447-ba58a6398278" providerId="ADAL" clId="{A80C7E64-CB49-4701-ABC5-1713F9C3988E}" dt="2026-01-23T10:57:26.065" v="294" actId="1076"/>
          <ac:spMkLst>
            <pc:docMk/>
            <pc:sldMk cId="3736635083" sldId="367"/>
            <ac:spMk id="12" creationId="{00000000-0000-0000-0000-000000000000}"/>
          </ac:spMkLst>
        </pc:spChg>
        <pc:spChg chg="mod">
          <ac:chgData name="CACCIATORI Caterina (JRC-ISPRA)" userId="c2ce37dc-7358-4637-a447-ba58a6398278" providerId="ADAL" clId="{A80C7E64-CB49-4701-ABC5-1713F9C3988E}" dt="2026-01-23T10:57:26.065" v="294" actId="1076"/>
          <ac:spMkLst>
            <pc:docMk/>
            <pc:sldMk cId="3736635083" sldId="367"/>
            <ac:spMk id="22" creationId="{00000000-0000-0000-0000-000000000000}"/>
          </ac:spMkLst>
        </pc:spChg>
        <pc:spChg chg="mod">
          <ac:chgData name="CACCIATORI Caterina (JRC-ISPRA)" userId="c2ce37dc-7358-4637-a447-ba58a6398278" providerId="ADAL" clId="{A80C7E64-CB49-4701-ABC5-1713F9C3988E}" dt="2026-01-23T10:57:26.065" v="294" actId="1076"/>
          <ac:spMkLst>
            <pc:docMk/>
            <pc:sldMk cId="3736635083" sldId="367"/>
            <ac:spMk id="24" creationId="{00000000-0000-0000-0000-000000000000}"/>
          </ac:spMkLst>
        </pc:spChg>
        <pc:spChg chg="mod">
          <ac:chgData name="CACCIATORI Caterina (JRC-ISPRA)" userId="c2ce37dc-7358-4637-a447-ba58a6398278" providerId="ADAL" clId="{A80C7E64-CB49-4701-ABC5-1713F9C3988E}" dt="2026-01-23T10:57:26.065" v="294" actId="1076"/>
          <ac:spMkLst>
            <pc:docMk/>
            <pc:sldMk cId="3736635083" sldId="367"/>
            <ac:spMk id="25" creationId="{00000000-0000-0000-0000-000000000000}"/>
          </ac:spMkLst>
        </pc:spChg>
        <pc:spChg chg="mod">
          <ac:chgData name="CACCIATORI Caterina (JRC-ISPRA)" userId="c2ce37dc-7358-4637-a447-ba58a6398278" providerId="ADAL" clId="{A80C7E64-CB49-4701-ABC5-1713F9C3988E}" dt="2026-01-23T10:57:26.065" v="294" actId="1076"/>
          <ac:spMkLst>
            <pc:docMk/>
            <pc:sldMk cId="3736635083" sldId="367"/>
            <ac:spMk id="26" creationId="{00000000-0000-0000-0000-000000000000}"/>
          </ac:spMkLst>
        </pc:spChg>
        <pc:spChg chg="mod">
          <ac:chgData name="CACCIATORI Caterina (JRC-ISPRA)" userId="c2ce37dc-7358-4637-a447-ba58a6398278" providerId="ADAL" clId="{A80C7E64-CB49-4701-ABC5-1713F9C3988E}" dt="2026-01-23T10:57:26.065" v="294" actId="1076"/>
          <ac:spMkLst>
            <pc:docMk/>
            <pc:sldMk cId="3736635083" sldId="367"/>
            <ac:spMk id="28" creationId="{00000000-0000-0000-0000-000000000000}"/>
          </ac:spMkLst>
        </pc:spChg>
        <pc:grpChg chg="mod">
          <ac:chgData name="CACCIATORI Caterina (JRC-ISPRA)" userId="c2ce37dc-7358-4637-a447-ba58a6398278" providerId="ADAL" clId="{A80C7E64-CB49-4701-ABC5-1713F9C3988E}" dt="2026-01-23T10:57:26.065" v="294" actId="1076"/>
          <ac:grpSpMkLst>
            <pc:docMk/>
            <pc:sldMk cId="3736635083" sldId="367"/>
            <ac:grpSpMk id="13" creationId="{00000000-0000-0000-0000-000000000000}"/>
          </ac:grpSpMkLst>
        </pc:grpChg>
        <pc:picChg chg="add mod">
          <ac:chgData name="CACCIATORI Caterina (JRC-ISPRA)" userId="c2ce37dc-7358-4637-a447-ba58a6398278" providerId="ADAL" clId="{A80C7E64-CB49-4701-ABC5-1713F9C3988E}" dt="2026-01-23T10:46:32.639" v="158"/>
          <ac:picMkLst>
            <pc:docMk/>
            <pc:sldMk cId="3736635083" sldId="367"/>
            <ac:picMk id="2" creationId="{D1D846AB-7321-1E4F-E7C4-384F67DFE658}"/>
          </ac:picMkLst>
        </pc:picChg>
        <pc:picChg chg="mod">
          <ac:chgData name="CACCIATORI Caterina (JRC-ISPRA)" userId="c2ce37dc-7358-4637-a447-ba58a6398278" providerId="ADAL" clId="{A80C7E64-CB49-4701-ABC5-1713F9C3988E}" dt="2026-01-23T10:57:26.065" v="294" actId="1076"/>
          <ac:picMkLst>
            <pc:docMk/>
            <pc:sldMk cId="3736635083" sldId="367"/>
            <ac:picMk id="23" creationId="{00000000-0000-0000-0000-000000000000}"/>
          </ac:picMkLst>
        </pc:picChg>
        <pc:picChg chg="mod">
          <ac:chgData name="CACCIATORI Caterina (JRC-ISPRA)" userId="c2ce37dc-7358-4637-a447-ba58a6398278" providerId="ADAL" clId="{A80C7E64-CB49-4701-ABC5-1713F9C3988E}" dt="2026-01-23T10:57:26.065" v="294" actId="1076"/>
          <ac:picMkLst>
            <pc:docMk/>
            <pc:sldMk cId="3736635083" sldId="367"/>
            <ac:picMk id="29" creationId="{00000000-0000-0000-0000-000000000000}"/>
          </ac:picMkLst>
        </pc:picChg>
      </pc:sldChg>
      <pc:sldChg chg="del">
        <pc:chgData name="CACCIATORI Caterina (JRC-ISPRA)" userId="c2ce37dc-7358-4637-a447-ba58a6398278" providerId="ADAL" clId="{A80C7E64-CB49-4701-ABC5-1713F9C3988E}" dt="2026-01-23T10:44:19.129" v="131" actId="47"/>
        <pc:sldMkLst>
          <pc:docMk/>
          <pc:sldMk cId="3906231552" sldId="368"/>
        </pc:sldMkLst>
      </pc:sldChg>
      <pc:sldChg chg="addSp modSp mod">
        <pc:chgData name="CACCIATORI Caterina (JRC-ISPRA)" userId="c2ce37dc-7358-4637-a447-ba58a6398278" providerId="ADAL" clId="{A80C7E64-CB49-4701-ABC5-1713F9C3988E}" dt="2026-01-23T11:00:27.092" v="453"/>
        <pc:sldMkLst>
          <pc:docMk/>
          <pc:sldMk cId="2833314110" sldId="369"/>
        </pc:sldMkLst>
        <pc:spChg chg="mod">
          <ac:chgData name="CACCIATORI Caterina (JRC-ISPRA)" userId="c2ce37dc-7358-4637-a447-ba58a6398278" providerId="ADAL" clId="{A80C7E64-CB49-4701-ABC5-1713F9C3988E}" dt="2026-01-23T10:59:43.522" v="442" actId="255"/>
          <ac:spMkLst>
            <pc:docMk/>
            <pc:sldMk cId="2833314110" sldId="369"/>
            <ac:spMk id="5" creationId="{00000000-0000-0000-0000-000000000000}"/>
          </ac:spMkLst>
        </pc:spChg>
        <pc:graphicFrameChg chg="mod">
          <ac:chgData name="CACCIATORI Caterina (JRC-ISPRA)" userId="c2ce37dc-7358-4637-a447-ba58a6398278" providerId="ADAL" clId="{A80C7E64-CB49-4701-ABC5-1713F9C3988E}" dt="2026-01-23T11:00:27.092" v="453"/>
          <ac:graphicFrameMkLst>
            <pc:docMk/>
            <pc:sldMk cId="2833314110" sldId="369"/>
            <ac:graphicFrameMk id="10" creationId="{00000000-0000-0000-0000-000000000000}"/>
          </ac:graphicFrameMkLst>
        </pc:graphicFrameChg>
        <pc:picChg chg="add mod">
          <ac:chgData name="CACCIATORI Caterina (JRC-ISPRA)" userId="c2ce37dc-7358-4637-a447-ba58a6398278" providerId="ADAL" clId="{A80C7E64-CB49-4701-ABC5-1713F9C3988E}" dt="2026-01-23T11:00:02.443" v="448"/>
          <ac:picMkLst>
            <pc:docMk/>
            <pc:sldMk cId="2833314110" sldId="369"/>
            <ac:picMk id="2" creationId="{5F3EA02B-CEDE-D080-A748-A00086AA3AD5}"/>
          </ac:picMkLst>
        </pc:picChg>
      </pc:sldChg>
      <pc:sldChg chg="addSp modSp">
        <pc:chgData name="CACCIATORI Caterina (JRC-ISPRA)" userId="c2ce37dc-7358-4637-a447-ba58a6398278" providerId="ADAL" clId="{A80C7E64-CB49-4701-ABC5-1713F9C3988E}" dt="2026-01-23T10:47:06.043" v="165"/>
        <pc:sldMkLst>
          <pc:docMk/>
          <pc:sldMk cId="1175619932" sldId="371"/>
        </pc:sldMkLst>
        <pc:picChg chg="add mod">
          <ac:chgData name="CACCIATORI Caterina (JRC-ISPRA)" userId="c2ce37dc-7358-4637-a447-ba58a6398278" providerId="ADAL" clId="{A80C7E64-CB49-4701-ABC5-1713F9C3988E}" dt="2026-01-23T10:47:06.043" v="165"/>
          <ac:picMkLst>
            <pc:docMk/>
            <pc:sldMk cId="1175619932" sldId="371"/>
            <ac:picMk id="2" creationId="{A8ABD414-5CA1-708B-5DE6-8E86FA6285C6}"/>
          </ac:picMkLst>
        </pc:picChg>
      </pc:sldChg>
      <pc:sldChg chg="modSp mod">
        <pc:chgData name="CACCIATORI Caterina (JRC-ISPRA)" userId="c2ce37dc-7358-4637-a447-ba58a6398278" providerId="ADAL" clId="{A80C7E64-CB49-4701-ABC5-1713F9C3988E}" dt="2026-01-23T10:59:37.064" v="441" actId="255"/>
        <pc:sldMkLst>
          <pc:docMk/>
          <pc:sldMk cId="3049290086" sldId="372"/>
        </pc:sldMkLst>
        <pc:spChg chg="mod">
          <ac:chgData name="CACCIATORI Caterina (JRC-ISPRA)" userId="c2ce37dc-7358-4637-a447-ba58a6398278" providerId="ADAL" clId="{A80C7E64-CB49-4701-ABC5-1713F9C3988E}" dt="2026-01-23T10:59:37.064" v="441" actId="255"/>
          <ac:spMkLst>
            <pc:docMk/>
            <pc:sldMk cId="3049290086" sldId="372"/>
            <ac:spMk id="5" creationId="{00000000-0000-0000-0000-000000000000}"/>
          </ac:spMkLst>
        </pc:spChg>
      </pc:sldChg>
      <pc:sldChg chg="addSp modSp mod">
        <pc:chgData name="CACCIATORI Caterina (JRC-ISPRA)" userId="c2ce37dc-7358-4637-a447-ba58a6398278" providerId="ADAL" clId="{A80C7E64-CB49-4701-ABC5-1713F9C3988E}" dt="2026-01-23T10:57:40.111" v="296" actId="1076"/>
        <pc:sldMkLst>
          <pc:docMk/>
          <pc:sldMk cId="2497459944" sldId="374"/>
        </pc:sldMkLst>
        <pc:spChg chg="mod">
          <ac:chgData name="CACCIATORI Caterina (JRC-ISPRA)" userId="c2ce37dc-7358-4637-a447-ba58a6398278" providerId="ADAL" clId="{A80C7E64-CB49-4701-ABC5-1713F9C3988E}" dt="2026-01-23T10:57:40.111" v="296" actId="1076"/>
          <ac:spMkLst>
            <pc:docMk/>
            <pc:sldMk cId="2497459944" sldId="374"/>
            <ac:spMk id="7" creationId="{00000000-0000-0000-0000-000000000000}"/>
          </ac:spMkLst>
        </pc:spChg>
        <pc:picChg chg="add mod">
          <ac:chgData name="CACCIATORI Caterina (JRC-ISPRA)" userId="c2ce37dc-7358-4637-a447-ba58a6398278" providerId="ADAL" clId="{A80C7E64-CB49-4701-ABC5-1713F9C3988E}" dt="2026-01-23T10:46:42.316" v="160"/>
          <ac:picMkLst>
            <pc:docMk/>
            <pc:sldMk cId="2497459944" sldId="374"/>
            <ac:picMk id="2" creationId="{C07182FC-36A8-71E5-1A1D-B5BDCB06201F}"/>
          </ac:picMkLst>
        </pc:picChg>
      </pc:sldChg>
      <pc:sldChg chg="addSp modSp mod modShow">
        <pc:chgData name="CACCIATORI Caterina (JRC-ISPRA)" userId="c2ce37dc-7358-4637-a447-ba58a6398278" providerId="ADAL" clId="{A80C7E64-CB49-4701-ABC5-1713F9C3988E}" dt="2026-01-23T11:02:18.953" v="477" actId="1076"/>
        <pc:sldMkLst>
          <pc:docMk/>
          <pc:sldMk cId="651062886" sldId="375"/>
        </pc:sldMkLst>
        <pc:spChg chg="mod">
          <ac:chgData name="CACCIATORI Caterina (JRC-ISPRA)" userId="c2ce37dc-7358-4637-a447-ba58a6398278" providerId="ADAL" clId="{A80C7E64-CB49-4701-ABC5-1713F9C3988E}" dt="2026-01-23T11:02:18.953" v="477" actId="1076"/>
          <ac:spMkLst>
            <pc:docMk/>
            <pc:sldMk cId="651062886" sldId="375"/>
            <ac:spMk id="14" creationId="{00000000-0000-0000-0000-000000000000}"/>
          </ac:spMkLst>
        </pc:spChg>
        <pc:spChg chg="mod">
          <ac:chgData name="CACCIATORI Caterina (JRC-ISPRA)" userId="c2ce37dc-7358-4637-a447-ba58a6398278" providerId="ADAL" clId="{A80C7E64-CB49-4701-ABC5-1713F9C3988E}" dt="2026-01-23T11:00:43.819" v="455" actId="255"/>
          <ac:spMkLst>
            <pc:docMk/>
            <pc:sldMk cId="651062886" sldId="375"/>
            <ac:spMk id="26" creationId="{00000000-0000-0000-0000-000000000000}"/>
          </ac:spMkLst>
        </pc:spChg>
        <pc:spChg chg="mod">
          <ac:chgData name="CACCIATORI Caterina (JRC-ISPRA)" userId="c2ce37dc-7358-4637-a447-ba58a6398278" providerId="ADAL" clId="{A80C7E64-CB49-4701-ABC5-1713F9C3988E}" dt="2026-01-23T11:01:06.430" v="461" actId="1076"/>
          <ac:spMkLst>
            <pc:docMk/>
            <pc:sldMk cId="651062886" sldId="375"/>
            <ac:spMk id="28" creationId="{00000000-0000-0000-0000-000000000000}"/>
          </ac:spMkLst>
        </pc:spChg>
        <pc:spChg chg="mod">
          <ac:chgData name="CACCIATORI Caterina (JRC-ISPRA)" userId="c2ce37dc-7358-4637-a447-ba58a6398278" providerId="ADAL" clId="{A80C7E64-CB49-4701-ABC5-1713F9C3988E}" dt="2026-01-23T11:01:50.967" v="469" actId="1076"/>
          <ac:spMkLst>
            <pc:docMk/>
            <pc:sldMk cId="651062886" sldId="375"/>
            <ac:spMk id="29" creationId="{00000000-0000-0000-0000-000000000000}"/>
          </ac:spMkLst>
        </pc:spChg>
        <pc:spChg chg="mod">
          <ac:chgData name="CACCIATORI Caterina (JRC-ISPRA)" userId="c2ce37dc-7358-4637-a447-ba58a6398278" providerId="ADAL" clId="{A80C7E64-CB49-4701-ABC5-1713F9C3988E}" dt="2026-01-23T11:02:10.263" v="475" actId="1076"/>
          <ac:spMkLst>
            <pc:docMk/>
            <pc:sldMk cId="651062886" sldId="375"/>
            <ac:spMk id="31" creationId="{00000000-0000-0000-0000-000000000000}"/>
          </ac:spMkLst>
        </pc:spChg>
        <pc:spChg chg="mod">
          <ac:chgData name="CACCIATORI Caterina (JRC-ISPRA)" userId="c2ce37dc-7358-4637-a447-ba58a6398278" providerId="ADAL" clId="{A80C7E64-CB49-4701-ABC5-1713F9C3988E}" dt="2026-01-23T11:01:38.663" v="468" actId="255"/>
          <ac:spMkLst>
            <pc:docMk/>
            <pc:sldMk cId="651062886" sldId="375"/>
            <ac:spMk id="33" creationId="{00000000-0000-0000-0000-000000000000}"/>
          </ac:spMkLst>
        </pc:spChg>
        <pc:spChg chg="mod">
          <ac:chgData name="CACCIATORI Caterina (JRC-ISPRA)" userId="c2ce37dc-7358-4637-a447-ba58a6398278" providerId="ADAL" clId="{A80C7E64-CB49-4701-ABC5-1713F9C3988E}" dt="2026-01-23T11:01:25.544" v="465" actId="14100"/>
          <ac:spMkLst>
            <pc:docMk/>
            <pc:sldMk cId="651062886" sldId="375"/>
            <ac:spMk id="34" creationId="{00000000-0000-0000-0000-000000000000}"/>
          </ac:spMkLst>
        </pc:spChg>
        <pc:spChg chg="mod">
          <ac:chgData name="CACCIATORI Caterina (JRC-ISPRA)" userId="c2ce37dc-7358-4637-a447-ba58a6398278" providerId="ADAL" clId="{A80C7E64-CB49-4701-ABC5-1713F9C3988E}" dt="2026-01-23T11:02:04.232" v="474" actId="1076"/>
          <ac:spMkLst>
            <pc:docMk/>
            <pc:sldMk cId="651062886" sldId="375"/>
            <ac:spMk id="35" creationId="{00000000-0000-0000-0000-000000000000}"/>
          </ac:spMkLst>
        </pc:spChg>
        <pc:picChg chg="add mod">
          <ac:chgData name="CACCIATORI Caterina (JRC-ISPRA)" userId="c2ce37dc-7358-4637-a447-ba58a6398278" providerId="ADAL" clId="{A80C7E64-CB49-4701-ABC5-1713F9C3988E}" dt="2026-01-23T10:46:59.509" v="163"/>
          <ac:picMkLst>
            <pc:docMk/>
            <pc:sldMk cId="651062886" sldId="375"/>
            <ac:picMk id="2" creationId="{216791B6-621C-DA6C-753F-1D61FAD4BD95}"/>
          </ac:picMkLst>
        </pc:picChg>
      </pc:sldChg>
      <pc:sldChg chg="addSp modSp mod">
        <pc:chgData name="CACCIATORI Caterina (JRC-ISPRA)" userId="c2ce37dc-7358-4637-a447-ba58a6398278" providerId="ADAL" clId="{A80C7E64-CB49-4701-ABC5-1713F9C3988E}" dt="2026-01-23T11:02:59.198" v="483"/>
        <pc:sldMkLst>
          <pc:docMk/>
          <pc:sldMk cId="2951509077" sldId="376"/>
        </pc:sldMkLst>
        <pc:spChg chg="mod">
          <ac:chgData name="CACCIATORI Caterina (JRC-ISPRA)" userId="c2ce37dc-7358-4637-a447-ba58a6398278" providerId="ADAL" clId="{A80C7E64-CB49-4701-ABC5-1713F9C3988E}" dt="2026-01-23T11:02:47.015" v="481" actId="1076"/>
          <ac:spMkLst>
            <pc:docMk/>
            <pc:sldMk cId="2951509077" sldId="376"/>
            <ac:spMk id="23"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24"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25" creationId="{00000000-0000-0000-0000-000000000000}"/>
          </ac:spMkLst>
        </pc:spChg>
        <pc:spChg chg="mod">
          <ac:chgData name="CACCIATORI Caterina (JRC-ISPRA)" userId="c2ce37dc-7358-4637-a447-ba58a6398278" providerId="ADAL" clId="{A80C7E64-CB49-4701-ABC5-1713F9C3988E}" dt="2026-01-23T11:02:54.395" v="482" actId="255"/>
          <ac:spMkLst>
            <pc:docMk/>
            <pc:sldMk cId="2951509077" sldId="376"/>
            <ac:spMk id="26"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27"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28"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29"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30"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31" creationId="{00000000-0000-0000-0000-000000000000}"/>
          </ac:spMkLst>
        </pc:spChg>
        <pc:spChg chg="mod">
          <ac:chgData name="CACCIATORI Caterina (JRC-ISPRA)" userId="c2ce37dc-7358-4637-a447-ba58a6398278" providerId="ADAL" clId="{A80C7E64-CB49-4701-ABC5-1713F9C3988E}" dt="2026-01-23T11:02:47.015" v="481" actId="1076"/>
          <ac:spMkLst>
            <pc:docMk/>
            <pc:sldMk cId="2951509077" sldId="376"/>
            <ac:spMk id="32" creationId="{00000000-0000-0000-0000-000000000000}"/>
          </ac:spMkLst>
        </pc:spChg>
        <pc:picChg chg="add mod">
          <ac:chgData name="CACCIATORI Caterina (JRC-ISPRA)" userId="c2ce37dc-7358-4637-a447-ba58a6398278" providerId="ADAL" clId="{A80C7E64-CB49-4701-ABC5-1713F9C3988E}" dt="2026-01-23T11:02:59.198" v="483"/>
          <ac:picMkLst>
            <pc:docMk/>
            <pc:sldMk cId="2951509077" sldId="376"/>
            <ac:picMk id="3" creationId="{50D9747A-7454-262A-D65C-7FBA60AD4F2C}"/>
          </ac:picMkLst>
        </pc:picChg>
      </pc:sldChg>
      <pc:sldChg chg="del mod modShow">
        <pc:chgData name="CACCIATORI Caterina (JRC-ISPRA)" userId="c2ce37dc-7358-4637-a447-ba58a6398278" providerId="ADAL" clId="{A80C7E64-CB49-4701-ABC5-1713F9C3988E}" dt="2026-01-23T11:03:11.627" v="484" actId="47"/>
        <pc:sldMkLst>
          <pc:docMk/>
          <pc:sldMk cId="287895746" sldId="378"/>
        </pc:sldMkLst>
      </pc:sldChg>
      <pc:sldChg chg="mod modShow">
        <pc:chgData name="CACCIATORI Caterina (JRC-ISPRA)" userId="c2ce37dc-7358-4637-a447-ba58a6398278" providerId="ADAL" clId="{A80C7E64-CB49-4701-ABC5-1713F9C3988E}" dt="2026-01-23T10:44:16.757" v="130" actId="729"/>
        <pc:sldMkLst>
          <pc:docMk/>
          <pc:sldMk cId="3739717301" sldId="379"/>
        </pc:sldMkLst>
      </pc:sldChg>
      <pc:sldChg chg="addSp modSp new mod ord">
        <pc:chgData name="CACCIATORI Caterina (JRC-ISPRA)" userId="c2ce37dc-7358-4637-a447-ba58a6398278" providerId="ADAL" clId="{A80C7E64-CB49-4701-ABC5-1713F9C3988E}" dt="2026-01-23T11:09:39.013" v="518" actId="20577"/>
        <pc:sldMkLst>
          <pc:docMk/>
          <pc:sldMk cId="1734153301" sldId="380"/>
        </pc:sldMkLst>
        <pc:spChg chg="add mod">
          <ac:chgData name="CACCIATORI Caterina (JRC-ISPRA)" userId="c2ce37dc-7358-4637-a447-ba58a6398278" providerId="ADAL" clId="{A80C7E64-CB49-4701-ABC5-1713F9C3988E}" dt="2026-01-23T11:09:39.013" v="518" actId="20577"/>
          <ac:spMkLst>
            <pc:docMk/>
            <pc:sldMk cId="1734153301" sldId="380"/>
            <ac:spMk id="4" creationId="{A94138BA-11C8-D46E-6693-CC0BE26344DF}"/>
          </ac:spMkLst>
        </pc:spChg>
        <pc:picChg chg="add mod">
          <ac:chgData name="CACCIATORI Caterina (JRC-ISPRA)" userId="c2ce37dc-7358-4637-a447-ba58a6398278" providerId="ADAL" clId="{A80C7E64-CB49-4701-ABC5-1713F9C3988E}" dt="2026-01-23T10:45:35.203" v="154"/>
          <ac:picMkLst>
            <pc:docMk/>
            <pc:sldMk cId="1734153301" sldId="380"/>
            <ac:picMk id="2" creationId="{45A8EB0A-760D-CDA6-BC0E-B89543F14CF0}"/>
          </ac:picMkLst>
        </pc:picChg>
        <pc:picChg chg="add mod">
          <ac:chgData name="CACCIATORI Caterina (JRC-ISPRA)" userId="c2ce37dc-7358-4637-a447-ba58a6398278" providerId="ADAL" clId="{A80C7E64-CB49-4701-ABC5-1713F9C3988E}" dt="2026-01-23T11:09:19.586" v="489"/>
          <ac:picMkLst>
            <pc:docMk/>
            <pc:sldMk cId="1734153301" sldId="380"/>
            <ac:picMk id="3" creationId="{42474CBA-A051-86A8-4136-BE6F54662750}"/>
          </ac:picMkLst>
        </pc:picChg>
      </pc:sldChg>
      <pc:sldChg chg="addSp delSp modSp add mod">
        <pc:chgData name="CACCIATORI Caterina (JRC-ISPRA)" userId="c2ce37dc-7358-4637-a447-ba58a6398278" providerId="ADAL" clId="{A80C7E64-CB49-4701-ABC5-1713F9C3988E}" dt="2026-01-23T10:59:27.945" v="439" actId="1076"/>
        <pc:sldMkLst>
          <pc:docMk/>
          <pc:sldMk cId="789798909" sldId="381"/>
        </pc:sldMkLst>
        <pc:spChg chg="mod">
          <ac:chgData name="CACCIATORI Caterina (JRC-ISPRA)" userId="c2ce37dc-7358-4637-a447-ba58a6398278" providerId="ADAL" clId="{A80C7E64-CB49-4701-ABC5-1713F9C3988E}" dt="2026-01-23T10:51:11.393" v="215"/>
          <ac:spMkLst>
            <pc:docMk/>
            <pc:sldMk cId="789798909" sldId="381"/>
            <ac:spMk id="4" creationId="{D76FEEEF-2267-784C-2D59-B3E029E8AC69}"/>
          </ac:spMkLst>
        </pc:spChg>
        <pc:spChg chg="mod">
          <ac:chgData name="CACCIATORI Caterina (JRC-ISPRA)" userId="c2ce37dc-7358-4637-a447-ba58a6398278" providerId="ADAL" clId="{A80C7E64-CB49-4701-ABC5-1713F9C3988E}" dt="2026-01-23T10:57:51.651" v="298" actId="1076"/>
          <ac:spMkLst>
            <pc:docMk/>
            <pc:sldMk cId="789798909" sldId="381"/>
            <ac:spMk id="7" creationId="{216E1986-6D67-60C3-0686-4ADF6FF7B04B}"/>
          </ac:spMkLst>
        </pc:spChg>
        <pc:spChg chg="mod">
          <ac:chgData name="CACCIATORI Caterina (JRC-ISPRA)" userId="c2ce37dc-7358-4637-a447-ba58a6398278" providerId="ADAL" clId="{A80C7E64-CB49-4701-ABC5-1713F9C3988E}" dt="2026-01-23T10:51:11.393" v="215"/>
          <ac:spMkLst>
            <pc:docMk/>
            <pc:sldMk cId="789798909" sldId="381"/>
            <ac:spMk id="9" creationId="{D227BDA9-8C35-0143-CF28-666AA321A8B1}"/>
          </ac:spMkLst>
        </pc:spChg>
        <pc:spChg chg="add mod">
          <ac:chgData name="CACCIATORI Caterina (JRC-ISPRA)" userId="c2ce37dc-7358-4637-a447-ba58a6398278" providerId="ADAL" clId="{A80C7E64-CB49-4701-ABC5-1713F9C3988E}" dt="2026-01-23T10:59:27.945" v="439" actId="1076"/>
          <ac:spMkLst>
            <pc:docMk/>
            <pc:sldMk cId="789798909" sldId="381"/>
            <ac:spMk id="11" creationId="{FBBE8A15-8C22-2765-F9EB-8E9F78C6DAD3}"/>
          </ac:spMkLst>
        </pc:spChg>
        <pc:spChg chg="add mod">
          <ac:chgData name="CACCIATORI Caterina (JRC-ISPRA)" userId="c2ce37dc-7358-4637-a447-ba58a6398278" providerId="ADAL" clId="{A80C7E64-CB49-4701-ABC5-1713F9C3988E}" dt="2026-01-23T10:59:09.418" v="437" actId="20577"/>
          <ac:spMkLst>
            <pc:docMk/>
            <pc:sldMk cId="789798909" sldId="381"/>
            <ac:spMk id="16" creationId="{925C3741-0E0C-211D-A20B-3E05C63D6972}"/>
          </ac:spMkLst>
        </pc:spChg>
        <pc:grpChg chg="add mod">
          <ac:chgData name="CACCIATORI Caterina (JRC-ISPRA)" userId="c2ce37dc-7358-4637-a447-ba58a6398278" providerId="ADAL" clId="{A80C7E64-CB49-4701-ABC5-1713F9C3988E}" dt="2026-01-23T10:59:25.415" v="438" actId="1076"/>
          <ac:grpSpMkLst>
            <pc:docMk/>
            <pc:sldMk cId="789798909" sldId="381"/>
            <ac:grpSpMk id="3" creationId="{25C605EB-630C-AE55-6804-23538CB29382}"/>
          </ac:grpSpMkLst>
        </pc:grpChg>
        <pc:picChg chg="add mod">
          <ac:chgData name="CACCIATORI Caterina (JRC-ISPRA)" userId="c2ce37dc-7358-4637-a447-ba58a6398278" providerId="ADAL" clId="{A80C7E64-CB49-4701-ABC5-1713F9C3988E}" dt="2026-01-23T10:46:44.634" v="161"/>
          <ac:picMkLst>
            <pc:docMk/>
            <pc:sldMk cId="789798909" sldId="381"/>
            <ac:picMk id="2" creationId="{C9A34636-70B7-AD8F-9374-69EC99160569}"/>
          </ac:picMkLst>
        </pc:picChg>
        <pc:picChg chg="add mod">
          <ac:chgData name="CACCIATORI Caterina (JRC-ISPRA)" userId="c2ce37dc-7358-4637-a447-ba58a6398278" providerId="ADAL" clId="{A80C7E64-CB49-4701-ABC5-1713F9C3988E}" dt="2026-01-23T10:51:11.393" v="215"/>
          <ac:picMkLst>
            <pc:docMk/>
            <pc:sldMk cId="789798909" sldId="381"/>
            <ac:picMk id="12" creationId="{2FEFA5D1-02A8-F895-1616-14B03CB07ED7}"/>
          </ac:picMkLst>
        </pc:picChg>
        <pc:picChg chg="add mod">
          <ac:chgData name="CACCIATORI Caterina (JRC-ISPRA)" userId="c2ce37dc-7358-4637-a447-ba58a6398278" providerId="ADAL" clId="{A80C7E64-CB49-4701-ABC5-1713F9C3988E}" dt="2026-01-23T10:51:11.393" v="215"/>
          <ac:picMkLst>
            <pc:docMk/>
            <pc:sldMk cId="789798909" sldId="381"/>
            <ac:picMk id="13" creationId="{5B68D0E8-8E26-379C-AC54-9D2F08DCC7F2}"/>
          </ac:picMkLst>
        </pc:picChg>
      </pc:sldChg>
      <pc:sldChg chg="addSp delSp modSp add mod">
        <pc:chgData name="CACCIATORI Caterina (JRC-ISPRA)" userId="c2ce37dc-7358-4637-a447-ba58a6398278" providerId="ADAL" clId="{A80C7E64-CB49-4701-ABC5-1713F9C3988E}" dt="2026-01-23T10:50:08.055" v="214" actId="1076"/>
        <pc:sldMkLst>
          <pc:docMk/>
          <pc:sldMk cId="2580630580" sldId="382"/>
        </pc:sldMkLst>
        <pc:spChg chg="add mod">
          <ac:chgData name="CACCIATORI Caterina (JRC-ISPRA)" userId="c2ce37dc-7358-4637-a447-ba58a6398278" providerId="ADAL" clId="{A80C7E64-CB49-4701-ABC5-1713F9C3988E}" dt="2026-01-23T10:48:37.696" v="169"/>
          <ac:spMkLst>
            <pc:docMk/>
            <pc:sldMk cId="2580630580" sldId="382"/>
            <ac:spMk id="3" creationId="{60949A15-9EA6-1410-33EB-955287C46877}"/>
          </ac:spMkLst>
        </pc:spChg>
        <pc:spChg chg="add mod">
          <ac:chgData name="CACCIATORI Caterina (JRC-ISPRA)" userId="c2ce37dc-7358-4637-a447-ba58a6398278" providerId="ADAL" clId="{A80C7E64-CB49-4701-ABC5-1713F9C3988E}" dt="2026-01-23T10:48:37.696" v="169"/>
          <ac:spMkLst>
            <pc:docMk/>
            <pc:sldMk cId="2580630580" sldId="382"/>
            <ac:spMk id="4" creationId="{F550081A-EDBE-64BC-431D-1804E2B36277}"/>
          </ac:spMkLst>
        </pc:spChg>
        <pc:spChg chg="mod">
          <ac:chgData name="CACCIATORI Caterina (JRC-ISPRA)" userId="c2ce37dc-7358-4637-a447-ba58a6398278" providerId="ADAL" clId="{A80C7E64-CB49-4701-ABC5-1713F9C3988E}" dt="2026-01-23T10:48:49.093" v="202" actId="20577"/>
          <ac:spMkLst>
            <pc:docMk/>
            <pc:sldMk cId="2580630580" sldId="382"/>
            <ac:spMk id="5" creationId="{CAC613FA-9905-DC64-25A9-931FC1CA9A0F}"/>
          </ac:spMkLst>
        </pc:spChg>
        <pc:spChg chg="add mod">
          <ac:chgData name="CACCIATORI Caterina (JRC-ISPRA)" userId="c2ce37dc-7358-4637-a447-ba58a6398278" providerId="ADAL" clId="{A80C7E64-CB49-4701-ABC5-1713F9C3988E}" dt="2026-01-23T10:48:37.696" v="169"/>
          <ac:spMkLst>
            <pc:docMk/>
            <pc:sldMk cId="2580630580" sldId="382"/>
            <ac:spMk id="13" creationId="{079785D3-3B3D-D070-6D84-9128E0D38B25}"/>
          </ac:spMkLst>
        </pc:spChg>
        <pc:spChg chg="add mod">
          <ac:chgData name="CACCIATORI Caterina (JRC-ISPRA)" userId="c2ce37dc-7358-4637-a447-ba58a6398278" providerId="ADAL" clId="{A80C7E64-CB49-4701-ABC5-1713F9C3988E}" dt="2026-01-23T10:48:37.696" v="169"/>
          <ac:spMkLst>
            <pc:docMk/>
            <pc:sldMk cId="2580630580" sldId="382"/>
            <ac:spMk id="14" creationId="{CC30E571-E54C-9D4C-6B9F-A33DAC883F8E}"/>
          </ac:spMkLst>
        </pc:spChg>
        <pc:spChg chg="add mod">
          <ac:chgData name="CACCIATORI Caterina (JRC-ISPRA)" userId="c2ce37dc-7358-4637-a447-ba58a6398278" providerId="ADAL" clId="{A80C7E64-CB49-4701-ABC5-1713F9C3988E}" dt="2026-01-23T10:48:37.696" v="169"/>
          <ac:spMkLst>
            <pc:docMk/>
            <pc:sldMk cId="2580630580" sldId="382"/>
            <ac:spMk id="15" creationId="{EEA20B6C-1E83-E2B6-64A4-A5E3A36FE474}"/>
          </ac:spMkLst>
        </pc:spChg>
        <pc:spChg chg="add mod">
          <ac:chgData name="CACCIATORI Caterina (JRC-ISPRA)" userId="c2ce37dc-7358-4637-a447-ba58a6398278" providerId="ADAL" clId="{A80C7E64-CB49-4701-ABC5-1713F9C3988E}" dt="2026-01-23T10:48:56.281" v="203" actId="1076"/>
          <ac:spMkLst>
            <pc:docMk/>
            <pc:sldMk cId="2580630580" sldId="382"/>
            <ac:spMk id="16" creationId="{BA2D6721-3ADB-4571-33BA-94A756C5D74A}"/>
          </ac:spMkLst>
        </pc:spChg>
        <pc:spChg chg="add mod">
          <ac:chgData name="CACCIATORI Caterina (JRC-ISPRA)" userId="c2ce37dc-7358-4637-a447-ba58a6398278" providerId="ADAL" clId="{A80C7E64-CB49-4701-ABC5-1713F9C3988E}" dt="2026-01-23T10:48:37.696" v="169"/>
          <ac:spMkLst>
            <pc:docMk/>
            <pc:sldMk cId="2580630580" sldId="382"/>
            <ac:spMk id="17" creationId="{D81CDBDC-D567-C413-AE71-355F705EED20}"/>
          </ac:spMkLst>
        </pc:spChg>
        <pc:spChg chg="add mod">
          <ac:chgData name="CACCIATORI Caterina (JRC-ISPRA)" userId="c2ce37dc-7358-4637-a447-ba58a6398278" providerId="ADAL" clId="{A80C7E64-CB49-4701-ABC5-1713F9C3988E}" dt="2026-01-23T10:49:08.575" v="205" actId="1076"/>
          <ac:spMkLst>
            <pc:docMk/>
            <pc:sldMk cId="2580630580" sldId="382"/>
            <ac:spMk id="19" creationId="{B25849E4-CFDF-4EE9-D9E0-C8237764EEAB}"/>
          </ac:spMkLst>
        </pc:spChg>
        <pc:picChg chg="add mod">
          <ac:chgData name="CACCIATORI Caterina (JRC-ISPRA)" userId="c2ce37dc-7358-4637-a447-ba58a6398278" providerId="ADAL" clId="{A80C7E64-CB49-4701-ABC5-1713F9C3988E}" dt="2026-01-23T10:47:07.099" v="166"/>
          <ac:picMkLst>
            <pc:docMk/>
            <pc:sldMk cId="2580630580" sldId="382"/>
            <ac:picMk id="2" creationId="{14864F0D-9A77-38DF-99BB-A26B4426B44B}"/>
          </ac:picMkLst>
        </pc:picChg>
        <pc:picChg chg="add mod">
          <ac:chgData name="CACCIATORI Caterina (JRC-ISPRA)" userId="c2ce37dc-7358-4637-a447-ba58a6398278" providerId="ADAL" clId="{A80C7E64-CB49-4701-ABC5-1713F9C3988E}" dt="2026-01-23T10:49:58.151" v="211" actId="1076"/>
          <ac:picMkLst>
            <pc:docMk/>
            <pc:sldMk cId="2580630580" sldId="382"/>
            <ac:picMk id="18" creationId="{A5712A55-631B-E3CC-AF9D-083B7DCF6908}"/>
          </ac:picMkLst>
        </pc:picChg>
        <pc:picChg chg="add mod">
          <ac:chgData name="CACCIATORI Caterina (JRC-ISPRA)" userId="c2ce37dc-7358-4637-a447-ba58a6398278" providerId="ADAL" clId="{A80C7E64-CB49-4701-ABC5-1713F9C3988E}" dt="2026-01-23T10:50:08.055" v="214" actId="1076"/>
          <ac:picMkLst>
            <pc:docMk/>
            <pc:sldMk cId="2580630580" sldId="382"/>
            <ac:picMk id="20" creationId="{2E8BB14C-956B-1807-4416-990D35D631D6}"/>
          </ac:picMkLst>
        </pc:picChg>
      </pc:sldChg>
      <pc:sldChg chg="delSp add mod ord">
        <pc:chgData name="CACCIATORI Caterina (JRC-ISPRA)" userId="c2ce37dc-7358-4637-a447-ba58a6398278" providerId="ADAL" clId="{A80C7E64-CB49-4701-ABC5-1713F9C3988E}" dt="2026-01-23T11:03:15.859" v="488" actId="478"/>
        <pc:sldMkLst>
          <pc:docMk/>
          <pc:sldMk cId="496200097" sldId="383"/>
        </pc:sldMkLst>
      </pc:sldChg>
      <pc:sldChg chg="delSp modSp add del mod">
        <pc:chgData name="CACCIATORI Caterina (JRC-ISPRA)" userId="c2ce37dc-7358-4637-a447-ba58a6398278" providerId="ADAL" clId="{A80C7E64-CB49-4701-ABC5-1713F9C3988E}" dt="2026-01-23T10:59:31.294" v="440" actId="47"/>
        <pc:sldMkLst>
          <pc:docMk/>
          <pc:sldMk cId="1910180818" sldId="383"/>
        </pc:sldMkLst>
      </pc:sldChg>
    </pc:docChg>
  </pc:docChgLst>
  <pc:docChgLst>
    <pc:chgData name="CACCIATORI Caterina (JRC-ISPRA)" userId="c2ce37dc-7358-4637-a447-ba58a6398278" providerId="ADAL" clId="{3AF8A0B1-D2FC-473A-9E08-79E99FE00118}"/>
    <pc:docChg chg="modSld">
      <pc:chgData name="CACCIATORI Caterina (JRC-ISPRA)" userId="c2ce37dc-7358-4637-a447-ba58a6398278" providerId="ADAL" clId="{3AF8A0B1-D2FC-473A-9E08-79E99FE00118}" dt="2025-07-22T08:52:21.850" v="10" actId="14100"/>
      <pc:docMkLst>
        <pc:docMk/>
      </pc:docMkLst>
      <pc:sldChg chg="modSp mod">
        <pc:chgData name="CACCIATORI Caterina (JRC-ISPRA)" userId="c2ce37dc-7358-4637-a447-ba58a6398278" providerId="ADAL" clId="{3AF8A0B1-D2FC-473A-9E08-79E99FE00118}" dt="2025-07-22T08:52:21.850" v="10" actId="14100"/>
        <pc:sldMkLst>
          <pc:docMk/>
          <pc:sldMk cId="4154703390" sldId="326"/>
        </pc:sldMkLst>
      </pc:sldChg>
      <pc:sldChg chg="mod modShow">
        <pc:chgData name="CACCIATORI Caterina (JRC-ISPRA)" userId="c2ce37dc-7358-4637-a447-ba58a6398278" providerId="ADAL" clId="{3AF8A0B1-D2FC-473A-9E08-79E99FE00118}" dt="2025-07-22T08:51:44.640" v="0" actId="729"/>
        <pc:sldMkLst>
          <pc:docMk/>
          <pc:sldMk cId="1238309114" sldId="365"/>
        </pc:sldMkLst>
      </pc:sldChg>
      <pc:sldChg chg="mod modShow">
        <pc:chgData name="CACCIATORI Caterina (JRC-ISPRA)" userId="c2ce37dc-7358-4637-a447-ba58a6398278" providerId="ADAL" clId="{3AF8A0B1-D2FC-473A-9E08-79E99FE00118}" dt="2025-07-22T08:52:01.786" v="2" actId="729"/>
        <pc:sldMkLst>
          <pc:docMk/>
          <pc:sldMk cId="3906231552" sldId="368"/>
        </pc:sldMkLst>
      </pc:sldChg>
      <pc:sldChg chg="modSp mod">
        <pc:chgData name="CACCIATORI Caterina (JRC-ISPRA)" userId="c2ce37dc-7358-4637-a447-ba58a6398278" providerId="ADAL" clId="{3AF8A0B1-D2FC-473A-9E08-79E99FE00118}" dt="2025-07-22T08:52:05.568" v="6" actId="20577"/>
        <pc:sldMkLst>
          <pc:docMk/>
          <pc:sldMk cId="1175619932" sldId="371"/>
        </pc:sldMkLst>
      </pc:sldChg>
      <pc:sldChg chg="mod modShow">
        <pc:chgData name="CACCIATORI Caterina (JRC-ISPRA)" userId="c2ce37dc-7358-4637-a447-ba58a6398278" providerId="ADAL" clId="{3AF8A0B1-D2FC-473A-9E08-79E99FE00118}" dt="2025-07-22T08:51:55.464" v="1" actId="729"/>
        <pc:sldMkLst>
          <pc:docMk/>
          <pc:sldMk cId="651062886" sldId="375"/>
        </pc:sldMkLst>
      </pc:sldChg>
      <pc:sldChg chg="mod modShow">
        <pc:chgData name="CACCIATORI Caterina (JRC-ISPRA)" userId="c2ce37dc-7358-4637-a447-ba58a6398278" providerId="ADAL" clId="{3AF8A0B1-D2FC-473A-9E08-79E99FE00118}" dt="2025-07-22T08:51:55.464" v="1" actId="729"/>
        <pc:sldMkLst>
          <pc:docMk/>
          <pc:sldMk cId="287895746" sldId="378"/>
        </pc:sldMkLst>
      </pc:sldChg>
      <pc:sldChg chg="mod modShow">
        <pc:chgData name="CACCIATORI Caterina (JRC-ISPRA)" userId="c2ce37dc-7358-4637-a447-ba58a6398278" providerId="ADAL" clId="{3AF8A0B1-D2FC-473A-9E08-79E99FE00118}" dt="2025-07-22T08:52:01.786" v="2" actId="729"/>
        <pc:sldMkLst>
          <pc:docMk/>
          <pc:sldMk cId="3739717301" sldId="37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ceuropaeu-my.sharepoint.com/personal/caterina_cacciatori_ec_europa_eu/Documents/The%20Gems%20of%20Water/Poster/general%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763456821995613"/>
          <c:y val="5.1401806796188103E-2"/>
          <c:w val="0.62329788950561504"/>
          <c:h val="0.72242351302886365"/>
        </c:manualLayout>
      </c:layout>
      <c:barChart>
        <c:barDir val="bar"/>
        <c:grouping val="clustered"/>
        <c:varyColors val="0"/>
        <c:ser>
          <c:idx val="0"/>
          <c:order val="0"/>
          <c:tx>
            <c:strRef>
              <c:f>Sheet1!$D$1</c:f>
              <c:strCache>
                <c:ptCount val="1"/>
                <c:pt idx="0">
                  <c:v>Pesticides detected (based on monitored)</c:v>
                </c:pt>
              </c:strCache>
            </c:strRef>
          </c:tx>
          <c:spPr>
            <a:noFill/>
            <a:ln w="57150" cap="flat" cmpd="sng" algn="ctr">
              <a:solidFill>
                <a:schemeClr val="accent6"/>
              </a:solidFill>
              <a:miter lim="800000"/>
            </a:ln>
            <a:effectLst/>
          </c:spPr>
          <c:invertIfNegative val="0"/>
          <c:dLbls>
            <c:spPr>
              <a:noFill/>
              <a:ln>
                <a:noFill/>
              </a:ln>
              <a:effectLst/>
            </c:spPr>
            <c:txPr>
              <a:bodyPr rot="0" spcFirstLastPara="1" vertOverflow="ellipsis" vert="horz" wrap="square" anchor="ctr" anchorCtr="1"/>
              <a:lstStyle/>
              <a:p>
                <a:pPr>
                  <a:defRPr sz="2350" b="0" i="0" u="none" strike="noStrike" kern="1200" baseline="0">
                    <a:solidFill>
                      <a:schemeClr val="tx1">
                        <a:lumMod val="50000"/>
                      </a:schemeClr>
                    </a:solidFill>
                    <a:latin typeface="Quicksand" panose="020B0604020202020204" charset="0"/>
                    <a:ea typeface="Lato" panose="020B0604020202020204" charset="0"/>
                    <a:cs typeface="Quicksand" panose="020B06040202020202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Australia</c:v>
                </c:pt>
                <c:pt idx="1">
                  <c:v>Kenya</c:v>
                </c:pt>
                <c:pt idx="2">
                  <c:v>Costa Rica</c:v>
                </c:pt>
                <c:pt idx="3">
                  <c:v>Romania</c:v>
                </c:pt>
                <c:pt idx="4">
                  <c:v>Bulgaria</c:v>
                </c:pt>
              </c:strCache>
            </c:strRef>
          </c:cat>
          <c:val>
            <c:numRef>
              <c:f>Sheet1!$D$2:$D$6</c:f>
              <c:numCache>
                <c:formatCode>0</c:formatCode>
                <c:ptCount val="5"/>
                <c:pt idx="0">
                  <c:v>8.5011185682326627</c:v>
                </c:pt>
                <c:pt idx="1">
                  <c:v>24.347826086956523</c:v>
                </c:pt>
                <c:pt idx="2">
                  <c:v>10</c:v>
                </c:pt>
                <c:pt idx="3">
                  <c:v>3.7783375314861463</c:v>
                </c:pt>
                <c:pt idx="4">
                  <c:v>7.3047858942065487</c:v>
                </c:pt>
              </c:numCache>
            </c:numRef>
          </c:val>
          <c:extLst>
            <c:ext xmlns:c16="http://schemas.microsoft.com/office/drawing/2014/chart" uri="{C3380CC4-5D6E-409C-BE32-E72D297353CC}">
              <c16:uniqueId val="{00000000-6549-4B1E-A719-51D84430BEAB}"/>
            </c:ext>
          </c:extLst>
        </c:ser>
        <c:dLbls>
          <c:showLegendKey val="0"/>
          <c:showVal val="0"/>
          <c:showCatName val="0"/>
          <c:showSerName val="0"/>
          <c:showPercent val="0"/>
          <c:showBubbleSize val="0"/>
        </c:dLbls>
        <c:gapWidth val="227"/>
        <c:overlap val="-48"/>
        <c:axId val="770103576"/>
        <c:axId val="770105216"/>
      </c:barChart>
      <c:catAx>
        <c:axId val="770103576"/>
        <c:scaling>
          <c:orientation val="minMax"/>
        </c:scaling>
        <c:delete val="0"/>
        <c:axPos val="l"/>
        <c:title>
          <c:tx>
            <c:rich>
              <a:bodyPr rot="-5400000" spcFirstLastPara="1" vertOverflow="ellipsis" vert="horz" wrap="square" anchor="ctr" anchorCtr="1"/>
              <a:lstStyle/>
              <a:p>
                <a:pPr>
                  <a:defRPr sz="2350" b="0" i="0" u="none" strike="noStrike" kern="1200" baseline="0">
                    <a:solidFill>
                      <a:schemeClr val="tx1">
                        <a:lumMod val="50000"/>
                      </a:schemeClr>
                    </a:solidFill>
                    <a:latin typeface="Quicksand" panose="020B0604020202020204" charset="0"/>
                    <a:ea typeface="Lato" panose="020B0604020202020204" charset="0"/>
                    <a:cs typeface="Quicksand" panose="020B0604020202020204" charset="0"/>
                  </a:defRPr>
                </a:pPr>
                <a:r>
                  <a:rPr lang="en-IE"/>
                  <a:t>Pilot location</a:t>
                </a:r>
              </a:p>
            </c:rich>
          </c:tx>
          <c:layout>
            <c:manualLayout>
              <c:xMode val="edge"/>
              <c:yMode val="edge"/>
              <c:x val="7.0940987937645004E-3"/>
              <c:y val="0.34485697401415089"/>
            </c:manualLayout>
          </c:layout>
          <c:overlay val="0"/>
          <c:spPr>
            <a:noFill/>
            <a:ln>
              <a:noFill/>
            </a:ln>
            <a:effectLst/>
          </c:spPr>
          <c:txPr>
            <a:bodyPr rot="-5400000" spcFirstLastPara="1" vertOverflow="ellipsis" vert="horz" wrap="square" anchor="ctr" anchorCtr="1"/>
            <a:lstStyle/>
            <a:p>
              <a:pPr>
                <a:defRPr sz="2350" b="0" i="0" u="none" strike="noStrike" kern="1200" baseline="0">
                  <a:solidFill>
                    <a:schemeClr val="tx1">
                      <a:lumMod val="50000"/>
                    </a:schemeClr>
                  </a:solidFill>
                  <a:latin typeface="Quicksand" panose="020B0604020202020204" charset="0"/>
                  <a:ea typeface="Lato" panose="020B0604020202020204" charset="0"/>
                  <a:cs typeface="Quicksand" panose="020B060402020202020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350" b="0" i="0" u="none" strike="noStrike" kern="1200" baseline="0">
                <a:solidFill>
                  <a:schemeClr val="tx1">
                    <a:lumMod val="50000"/>
                  </a:schemeClr>
                </a:solidFill>
                <a:latin typeface="Quicksand" panose="020B0604020202020204" charset="0"/>
                <a:ea typeface="Lato" panose="020B0604020202020204" charset="0"/>
                <a:cs typeface="Quicksand" panose="020B0604020202020204" charset="0"/>
              </a:defRPr>
            </a:pPr>
            <a:endParaRPr lang="en-US"/>
          </a:p>
        </c:txPr>
        <c:crossAx val="770105216"/>
        <c:crosses val="autoZero"/>
        <c:auto val="1"/>
        <c:lblAlgn val="ctr"/>
        <c:lblOffset val="100"/>
        <c:noMultiLvlLbl val="0"/>
      </c:catAx>
      <c:valAx>
        <c:axId val="770105216"/>
        <c:scaling>
          <c:orientation val="minMax"/>
        </c:scaling>
        <c:delete val="0"/>
        <c:axPos val="b"/>
        <c:title>
          <c:tx>
            <c:rich>
              <a:bodyPr rot="0" spcFirstLastPara="1" vertOverflow="ellipsis" vert="horz" wrap="square" anchor="ctr" anchorCtr="1"/>
              <a:lstStyle/>
              <a:p>
                <a:pPr>
                  <a:defRPr sz="2350" b="0" i="0" u="none" strike="noStrike" kern="1200" baseline="0">
                    <a:solidFill>
                      <a:schemeClr val="tx1">
                        <a:lumMod val="50000"/>
                      </a:schemeClr>
                    </a:solidFill>
                    <a:latin typeface="Quicksand" panose="020B0604020202020204" charset="0"/>
                    <a:ea typeface="Lato" panose="020B0604020202020204" charset="0"/>
                    <a:cs typeface="Quicksand" panose="020B0604020202020204" charset="0"/>
                  </a:defRPr>
                </a:pPr>
                <a:r>
                  <a:rPr lang="en-IE" sz="1800" dirty="0"/>
                  <a:t>Pesticides detected </a:t>
                </a:r>
              </a:p>
              <a:p>
                <a:pPr>
                  <a:defRPr/>
                </a:pPr>
                <a:r>
                  <a:rPr lang="en-IE" sz="1800" dirty="0"/>
                  <a:t>(based on monitored) [%]</a:t>
                </a:r>
              </a:p>
            </c:rich>
          </c:tx>
          <c:layout>
            <c:manualLayout>
              <c:xMode val="edge"/>
              <c:yMode val="edge"/>
              <c:x val="0.35506054741862297"/>
              <c:y val="0.87008113590263692"/>
            </c:manualLayout>
          </c:layout>
          <c:overlay val="0"/>
          <c:spPr>
            <a:noFill/>
            <a:ln>
              <a:noFill/>
            </a:ln>
            <a:effectLst/>
          </c:spPr>
          <c:txPr>
            <a:bodyPr rot="0" spcFirstLastPara="1" vertOverflow="ellipsis" vert="horz" wrap="square" anchor="ctr" anchorCtr="1"/>
            <a:lstStyle/>
            <a:p>
              <a:pPr>
                <a:defRPr sz="2350" b="0" i="0" u="none" strike="noStrike" kern="1200" baseline="0">
                  <a:solidFill>
                    <a:schemeClr val="tx1">
                      <a:lumMod val="50000"/>
                    </a:schemeClr>
                  </a:solidFill>
                  <a:latin typeface="Quicksand" panose="020B0604020202020204" charset="0"/>
                  <a:ea typeface="Lato" panose="020B0604020202020204" charset="0"/>
                  <a:cs typeface="Quicksand" panose="020B0604020202020204" charset="0"/>
                </a:defRPr>
              </a:pPr>
              <a:endParaRPr lang="en-IE"/>
            </a:p>
          </c:txPr>
        </c:title>
        <c:numFmt formatCode="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2350" b="0" i="0" u="none" strike="noStrike" kern="1200" baseline="0">
                <a:solidFill>
                  <a:schemeClr val="tx1">
                    <a:lumMod val="50000"/>
                  </a:schemeClr>
                </a:solidFill>
                <a:latin typeface="Quicksand" panose="020B0604020202020204" charset="0"/>
                <a:ea typeface="Lato" panose="020B0604020202020204" charset="0"/>
                <a:cs typeface="Quicksand" panose="020B0604020202020204" charset="0"/>
              </a:defRPr>
            </a:pPr>
            <a:endParaRPr lang="en-US"/>
          </a:p>
        </c:txPr>
        <c:crossAx val="7701035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350">
          <a:solidFill>
            <a:schemeClr val="tx1">
              <a:lumMod val="50000"/>
            </a:schemeClr>
          </a:solidFill>
          <a:latin typeface="Quicksand" panose="020B0604020202020204" charset="0"/>
          <a:ea typeface="Lato" panose="020B0604020202020204" charset="0"/>
          <a:cs typeface="Quicksand" panose="020B060402020202020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900" kern="1200"/>
  </cs:valueAxis>
  <cs:wall>
    <cs:lnRef idx="0"/>
    <cs:fillRef idx="0"/>
    <cs:effectRef idx="0"/>
    <cs:fontRef idx="minor">
      <a:schemeClr val="dk1"/>
    </cs:fontRef>
  </cs:wall>
</cs:chartStyle>
</file>

<file path=ppt/comments/modernComment_17C_675D1455.xml><?xml version="1.0" encoding="utf-8"?>
<p188:cmLst xmlns:a="http://schemas.openxmlformats.org/drawingml/2006/main" xmlns:r="http://schemas.openxmlformats.org/officeDocument/2006/relationships" xmlns:p188="http://schemas.microsoft.com/office/powerpoint/2018/8/main">
  <p188:cm id="{C21A4087-7E3F-49C7-A1EE-ACFA6A61D5E7}" authorId="{DC2BBB92-E1BA-BE08-9126-03348470B5CA}" created="2026-01-23T10:48:13.965">
    <pc:sldMkLst xmlns:pc="http://schemas.microsoft.com/office/powerpoint/2013/main/command">
      <pc:docMk/>
      <pc:sldMk cId="1734153301" sldId="380"/>
    </pc:sldMkLst>
    <p188:txBody>
      <a:bodyPr/>
      <a:lstStyle/>
      <a:p>
        <a:r>
          <a:rPr lang="en-IE"/>
          <a:t>Insert an introductory JRC slide - check on intracomm for info.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4106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592225" y="0"/>
            <a:ext cx="4278154" cy="341065"/>
          </a:xfrm>
          <a:prstGeom prst="rect">
            <a:avLst/>
          </a:prstGeom>
        </p:spPr>
        <p:txBody>
          <a:bodyPr vert="horz" lIns="91440" tIns="45720" rIns="91440" bIns="45720" rtlCol="0"/>
          <a:lstStyle>
            <a:lvl1pPr algn="r">
              <a:defRPr sz="1200"/>
            </a:lvl1pPr>
          </a:lstStyle>
          <a:p>
            <a:fld id="{3A939EFE-0303-44F6-9A16-FD3B5E015DB1}" type="datetimeFigureOut">
              <a:rPr lang="en-GB" smtClean="0"/>
              <a:pPr/>
              <a:t>27/01/2026</a:t>
            </a:fld>
            <a:endParaRPr lang="en-GB"/>
          </a:p>
        </p:txBody>
      </p:sp>
      <p:sp>
        <p:nvSpPr>
          <p:cNvPr id="4" name="Footer Placeholder 3"/>
          <p:cNvSpPr>
            <a:spLocks noGrp="1"/>
          </p:cNvSpPr>
          <p:nvPr>
            <p:ph type="ftr" sz="quarter" idx="2"/>
          </p:nvPr>
        </p:nvSpPr>
        <p:spPr>
          <a:xfrm>
            <a:off x="0" y="6456612"/>
            <a:ext cx="4278154"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592225" y="6456612"/>
            <a:ext cx="4278154" cy="341064"/>
          </a:xfrm>
          <a:prstGeom prst="rect">
            <a:avLst/>
          </a:prstGeom>
        </p:spPr>
        <p:txBody>
          <a:bodyPr vert="horz" lIns="91440" tIns="45720" rIns="91440" bIns="45720" rtlCol="0" anchor="b"/>
          <a:lstStyle>
            <a:lvl1pPr algn="r">
              <a:defRPr sz="1200"/>
            </a:lvl1pPr>
          </a:lstStyle>
          <a:p>
            <a:fld id="{C4F04766-77AF-4EBE-9704-229FD5F6AD6A}" type="slidenum">
              <a:rPr lang="en-GB" smtClean="0"/>
              <a:pPr/>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4106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592225" y="0"/>
            <a:ext cx="4278154" cy="341065"/>
          </a:xfrm>
          <a:prstGeom prst="rect">
            <a:avLst/>
          </a:prstGeom>
        </p:spPr>
        <p:txBody>
          <a:bodyPr vert="horz" lIns="91440" tIns="45720" rIns="91440" bIns="45720" rtlCol="0"/>
          <a:lstStyle>
            <a:lvl1pPr algn="r">
              <a:defRPr sz="1200"/>
            </a:lvl1pPr>
          </a:lstStyle>
          <a:p>
            <a:fld id="{A3B926D1-0013-4A80-B64E-9D824EE65210}" type="datetimeFigureOut">
              <a:rPr lang="en-GB" smtClean="0"/>
              <a:pPr/>
              <a:t>27/01/2026</a:t>
            </a:fld>
            <a:endParaRPr lang="en-GB"/>
          </a:p>
        </p:txBody>
      </p:sp>
      <p:sp>
        <p:nvSpPr>
          <p:cNvPr id="4" name="Slide Image Placeholder 3"/>
          <p:cNvSpPr>
            <a:spLocks noGrp="1" noRot="1" noChangeAspect="1"/>
          </p:cNvSpPr>
          <p:nvPr>
            <p:ph type="sldImg" idx="2"/>
          </p:nvPr>
        </p:nvSpPr>
        <p:spPr>
          <a:xfrm>
            <a:off x="2898775" y="849313"/>
            <a:ext cx="4075113"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278154" cy="3410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592225" y="6456612"/>
            <a:ext cx="4278154" cy="341064"/>
          </a:xfrm>
          <a:prstGeom prst="rect">
            <a:avLst/>
          </a:prstGeom>
        </p:spPr>
        <p:txBody>
          <a:bodyPr vert="horz" lIns="91440" tIns="45720" rIns="91440" bIns="45720" rtlCol="0" anchor="b"/>
          <a:lstStyle>
            <a:lvl1pPr algn="r">
              <a:defRPr sz="1200"/>
            </a:lvl1pPr>
          </a:lstStyle>
          <a:p>
            <a:fld id="{59CF2995-AB43-4B7C-B8CD-9DC7C3692A9C}" type="slidenum">
              <a:rPr lang="en-GB" smtClean="0"/>
              <a:pPr/>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embed/uF7uruvjAg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Cover slide option 1. Check layout for option 2 without the banner and footer</a:t>
            </a:r>
          </a:p>
        </p:txBody>
      </p:sp>
      <p:sp>
        <p:nvSpPr>
          <p:cNvPr id="4" name="Slide Number Placeholder 3"/>
          <p:cNvSpPr>
            <a:spLocks noGrp="1"/>
          </p:cNvSpPr>
          <p:nvPr>
            <p:ph type="sldNum" sz="quarter" idx="10"/>
          </p:nvPr>
        </p:nvSpPr>
        <p:spPr/>
        <p:txBody>
          <a:bodyPr/>
          <a:lstStyle/>
          <a:p>
            <a:fld id="{59CF2995-AB43-4B7C-B8CD-9DC7C3692A9C}" type="slidenum">
              <a:rPr lang="en-GB" smtClean="0"/>
              <a:pPr/>
              <a:t>1</a:t>
            </a:fld>
            <a:endParaRPr lang="en-GB"/>
          </a:p>
        </p:txBody>
      </p:sp>
    </p:spTree>
    <p:extLst>
      <p:ext uri="{BB962C8B-B14F-4D97-AF65-F5344CB8AC3E}">
        <p14:creationId xmlns:p14="http://schemas.microsoft.com/office/powerpoint/2010/main" val="3959463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QR with link to </a:t>
            </a:r>
            <a:r>
              <a:rPr lang="en-GB" dirty="0" err="1"/>
              <a:t>ro</a:t>
            </a:r>
            <a:r>
              <a:rPr lang="en-GB" baseline="0" dirty="0"/>
              <a:t> -</a:t>
            </a:r>
            <a:r>
              <a:rPr lang="en-GB" dirty="0"/>
              <a:t>-play</a:t>
            </a:r>
            <a:r>
              <a:rPr lang="en-GB" baseline="0" dirty="0"/>
              <a:t> </a:t>
            </a:r>
            <a:r>
              <a:rPr lang="en-GB" baseline="0" dirty="0">
                <a:sym typeface="Wingdings" panose="05000000000000000000" pitchFamily="2" charset="2"/>
              </a:rPr>
              <a:t> bring cards and material so people can see it. </a:t>
            </a:r>
          </a:p>
          <a:p>
            <a:r>
              <a:rPr lang="en-GB" baseline="0" dirty="0">
                <a:sym typeface="Wingdings" panose="05000000000000000000" pitchFamily="2" charset="2"/>
              </a:rPr>
              <a:t>I think it’s important to say that we also provide a Eco toxicological risk assessment – through that we can identify the few pesticides that drive toxicity  </a:t>
            </a:r>
            <a:r>
              <a:rPr lang="en-GB" baseline="0">
                <a:sym typeface="Wingdings" panose="05000000000000000000" pitchFamily="2" charset="2"/>
              </a:rPr>
              <a:t>substitute them?!</a:t>
            </a:r>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12</a:t>
            </a:fld>
            <a:endParaRPr lang="en-GB"/>
          </a:p>
        </p:txBody>
      </p:sp>
    </p:spTree>
    <p:extLst>
      <p:ext uri="{BB962C8B-B14F-4D97-AF65-F5344CB8AC3E}">
        <p14:creationId xmlns:p14="http://schemas.microsoft.com/office/powerpoint/2010/main" val="817125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327A8-AC76-B2AE-D4F4-BC583E0E0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61E71-690A-0B80-6E6D-3692CBF5F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D531B-0D3C-9E52-3737-4DC89A6ED2BB}"/>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059D7D0-4908-7965-5274-7FB835495A65}"/>
              </a:ext>
            </a:extLst>
          </p:cNvPr>
          <p:cNvSpPr>
            <a:spLocks noGrp="1"/>
          </p:cNvSpPr>
          <p:nvPr>
            <p:ph type="sldNum" sz="quarter" idx="10"/>
          </p:nvPr>
        </p:nvSpPr>
        <p:spPr/>
        <p:txBody>
          <a:bodyPr/>
          <a:lstStyle/>
          <a:p>
            <a:fld id="{59CF2995-AB43-4B7C-B8CD-9DC7C3692A9C}" type="slidenum">
              <a:rPr lang="en-GB" smtClean="0"/>
              <a:pPr/>
              <a:t>15</a:t>
            </a:fld>
            <a:endParaRPr lang="en-GB"/>
          </a:p>
        </p:txBody>
      </p:sp>
    </p:spTree>
    <p:extLst>
      <p:ext uri="{BB962C8B-B14F-4D97-AF65-F5344CB8AC3E}">
        <p14:creationId xmlns:p14="http://schemas.microsoft.com/office/powerpoint/2010/main" val="40826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
            </a:r>
            <a:r>
              <a:rPr lang="en-US" b="1" dirty="0"/>
              <a:t>honest broker</a:t>
            </a:r>
            <a:r>
              <a:rPr lang="en-US" dirty="0"/>
              <a:t> is a neutral party who facilitates discussions or negotiations without pushing their own agenda or interests. Their role is to provide objective information, clarify options, and help others—such as policymakers or conflicting parties—make informed decisions.</a:t>
            </a:r>
          </a:p>
          <a:p>
            <a:r>
              <a:rPr lang="en-US" b="1" dirty="0"/>
              <a:t>Why it's important:</a:t>
            </a:r>
          </a:p>
          <a:p>
            <a:r>
              <a:rPr lang="en-US" b="1" dirty="0"/>
              <a:t>Builds trust:</a:t>
            </a:r>
            <a:r>
              <a:rPr lang="en-US" dirty="0"/>
              <a:t> Stakeholders are more likely to engage if they believe the broker is impartial.</a:t>
            </a:r>
          </a:p>
          <a:p>
            <a:r>
              <a:rPr lang="en-US" b="1" dirty="0"/>
              <a:t>Reduces bias:</a:t>
            </a:r>
            <a:r>
              <a:rPr lang="en-US" dirty="0"/>
              <a:t> Honest brokers avoid distorting information, helping ensure decisions are based on facts.</a:t>
            </a:r>
          </a:p>
          <a:p>
            <a:r>
              <a:rPr lang="en-US" b="1" dirty="0"/>
              <a:t>Supports sound decision-making:</a:t>
            </a:r>
            <a:r>
              <a:rPr lang="en-US" dirty="0"/>
              <a:t> By laying out all options clearly and fairly, they help others choose the best course of action.</a:t>
            </a:r>
          </a:p>
          <a:p>
            <a:r>
              <a:rPr lang="en-US" dirty="0"/>
              <a:t>This role is especially crucial in science, policy, and conflict resolution, where credible, unbiased guidance can significantly impact outcomes.</a:t>
            </a:r>
          </a:p>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16</a:t>
            </a:fld>
            <a:endParaRPr lang="en-GB"/>
          </a:p>
        </p:txBody>
      </p:sp>
    </p:spTree>
    <p:extLst>
      <p:ext uri="{BB962C8B-B14F-4D97-AF65-F5344CB8AC3E}">
        <p14:creationId xmlns:p14="http://schemas.microsoft.com/office/powerpoint/2010/main" val="386982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pPr/>
              <a:t>19</a:t>
            </a:fld>
            <a:endParaRPr lang="en-GB"/>
          </a:p>
        </p:txBody>
      </p:sp>
    </p:spTree>
    <p:extLst>
      <p:ext uri="{BB962C8B-B14F-4D97-AF65-F5344CB8AC3E}">
        <p14:creationId xmlns:p14="http://schemas.microsoft.com/office/powerpoint/2010/main" val="422270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JRC corporate video – general explanation about JRC for all audiences </a:t>
            </a:r>
          </a:p>
          <a:p>
            <a:r>
              <a:rPr lang="es-ES" sz="1200" u="sng" kern="1200" dirty="0">
                <a:solidFill>
                  <a:schemeClr val="tx1"/>
                </a:solidFill>
                <a:effectLst/>
                <a:latin typeface="+mn-lt"/>
                <a:ea typeface="+mn-ea"/>
                <a:cs typeface="+mn-cs"/>
                <a:hlinkClick r:id="rId3"/>
              </a:rPr>
              <a:t>https://www.youtube.com/embed/uF7uruvjAgg</a:t>
            </a:r>
            <a:endParaRPr lang="en-GB" dirty="0"/>
          </a:p>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pPr/>
              <a:t>3</a:t>
            </a:fld>
            <a:endParaRPr lang="en-GB"/>
          </a:p>
        </p:txBody>
      </p:sp>
    </p:spTree>
    <p:extLst>
      <p:ext uri="{BB962C8B-B14F-4D97-AF65-F5344CB8AC3E}">
        <p14:creationId xmlns:p14="http://schemas.microsoft.com/office/powerpoint/2010/main" val="382245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4</a:t>
            </a:fld>
            <a:endParaRPr lang="en-GB"/>
          </a:p>
        </p:txBody>
      </p:sp>
    </p:spTree>
    <p:extLst>
      <p:ext uri="{BB962C8B-B14F-4D97-AF65-F5344CB8AC3E}">
        <p14:creationId xmlns:p14="http://schemas.microsoft.com/office/powerpoint/2010/main" val="3821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6</a:t>
            </a:fld>
            <a:endParaRPr lang="en-GB"/>
          </a:p>
        </p:txBody>
      </p:sp>
    </p:spTree>
    <p:extLst>
      <p:ext uri="{BB962C8B-B14F-4D97-AF65-F5344CB8AC3E}">
        <p14:creationId xmlns:p14="http://schemas.microsoft.com/office/powerpoint/2010/main" val="318862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of The Gems of Water workflow</a:t>
            </a:r>
          </a:p>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7</a:t>
            </a:fld>
            <a:endParaRPr lang="en-GB"/>
          </a:p>
        </p:txBody>
      </p:sp>
    </p:spTree>
    <p:extLst>
      <p:ext uri="{BB962C8B-B14F-4D97-AF65-F5344CB8AC3E}">
        <p14:creationId xmlns:p14="http://schemas.microsoft.com/office/powerpoint/2010/main" val="282856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8</a:t>
            </a:fld>
            <a:endParaRPr lang="en-GB"/>
          </a:p>
        </p:txBody>
      </p:sp>
    </p:spTree>
    <p:extLst>
      <p:ext uri="{BB962C8B-B14F-4D97-AF65-F5344CB8AC3E}">
        <p14:creationId xmlns:p14="http://schemas.microsoft.com/office/powerpoint/2010/main" val="276509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FEC0-CD35-7442-F48C-B062BD797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A6610-ED15-00EE-3FE3-2CEADEC6F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69BA1-DFE2-A336-4D95-F42F027C9A4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B9214EFF-35AF-83D4-E9D7-2AC486EDC909}"/>
              </a:ext>
            </a:extLst>
          </p:cNvPr>
          <p:cNvSpPr>
            <a:spLocks noGrp="1"/>
          </p:cNvSpPr>
          <p:nvPr>
            <p:ph type="sldNum" sz="quarter" idx="10"/>
          </p:nvPr>
        </p:nvSpPr>
        <p:spPr/>
        <p:txBody>
          <a:bodyPr/>
          <a:lstStyle/>
          <a:p>
            <a:fld id="{59CF2995-AB43-4B7C-B8CD-9DC7C3692A9C}" type="slidenum">
              <a:rPr lang="en-GB" smtClean="0"/>
              <a:pPr/>
              <a:t>9</a:t>
            </a:fld>
            <a:endParaRPr lang="en-GB"/>
          </a:p>
        </p:txBody>
      </p:sp>
    </p:spTree>
    <p:extLst>
      <p:ext uri="{BB962C8B-B14F-4D97-AF65-F5344CB8AC3E}">
        <p14:creationId xmlns:p14="http://schemas.microsoft.com/office/powerpoint/2010/main" val="178786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10</a:t>
            </a:fld>
            <a:endParaRPr lang="en-GB"/>
          </a:p>
        </p:txBody>
      </p:sp>
    </p:spTree>
    <p:extLst>
      <p:ext uri="{BB962C8B-B14F-4D97-AF65-F5344CB8AC3E}">
        <p14:creationId xmlns:p14="http://schemas.microsoft.com/office/powerpoint/2010/main" val="65183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Cumulative</a:t>
            </a:r>
            <a:r>
              <a:rPr lang="en-GB" baseline="0" dirty="0"/>
              <a:t> results, like how many pesticides were found – which are the most common among cases </a:t>
            </a:r>
            <a:r>
              <a:rPr lang="en-GB" baseline="0" dirty="0">
                <a:sym typeface="Wingdings" panose="05000000000000000000" pitchFamily="2" charset="2"/>
              </a:rPr>
              <a:t> is it fungicides for instance? – actually 41.7% insecticide, 24.3% fungicide, 20.0% herbicide. </a:t>
            </a:r>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11</a:t>
            </a:fld>
            <a:endParaRPr lang="en-GB"/>
          </a:p>
        </p:txBody>
      </p:sp>
    </p:spTree>
    <p:extLst>
      <p:ext uri="{BB962C8B-B14F-4D97-AF65-F5344CB8AC3E}">
        <p14:creationId xmlns:p14="http://schemas.microsoft.com/office/powerpoint/2010/main" val="1090698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35"/>
          <a:stretch/>
        </p:blipFill>
        <p:spPr>
          <a:xfrm>
            <a:off x="0" y="0"/>
            <a:ext cx="12200290" cy="6893290"/>
          </a:xfrm>
          <a:prstGeom prst="rect">
            <a:avLst/>
          </a:prstGeom>
        </p:spPr>
      </p:pic>
      <p:sp>
        <p:nvSpPr>
          <p:cNvPr id="11" name="Title 1"/>
          <p:cNvSpPr>
            <a:spLocks noGrp="1"/>
          </p:cNvSpPr>
          <p:nvPr>
            <p:ph type="ctrTitle"/>
          </p:nvPr>
        </p:nvSpPr>
        <p:spPr>
          <a:xfrm>
            <a:off x="770400" y="1457269"/>
            <a:ext cx="7324004" cy="2249334"/>
          </a:xfrm>
          <a:prstGeom prst="rect">
            <a:avLst/>
          </a:prstGeom>
        </p:spPr>
        <p:txBody>
          <a:bodyPr lIns="0" anchor="b">
            <a:noAutofit/>
          </a:bodyPr>
          <a:lstStyle>
            <a:lvl1pPr algn="l">
              <a:defRPr sz="6000">
                <a:solidFill>
                  <a:schemeClr val="bg1"/>
                </a:solidFill>
              </a:defRPr>
            </a:lvl1pPr>
          </a:lstStyle>
          <a:p>
            <a:r>
              <a:rPr lang="en-GB" noProof="0" dirty="0"/>
              <a:t>Click to edit Master title style</a:t>
            </a:r>
          </a:p>
        </p:txBody>
      </p:sp>
      <p:sp>
        <p:nvSpPr>
          <p:cNvPr id="14" name="Subtitle 2"/>
          <p:cNvSpPr>
            <a:spLocks noGrp="1"/>
          </p:cNvSpPr>
          <p:nvPr>
            <p:ph type="subTitle" idx="1"/>
          </p:nvPr>
        </p:nvSpPr>
        <p:spPr>
          <a:xfrm>
            <a:off x="806092" y="3874486"/>
            <a:ext cx="7324003" cy="1351702"/>
          </a:xfrm>
          <a:prstGeom prst="rect">
            <a:avLst/>
          </a:prstGeom>
        </p:spPr>
        <p:txBody>
          <a:bodyPr lIns="0">
            <a:noAutofit/>
          </a:bodyPr>
          <a:lstStyle>
            <a:lvl1pPr marL="0" indent="0" algn="l">
              <a:lnSpc>
                <a:spcPct val="105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9" name="Text Placeholder 8"/>
          <p:cNvSpPr>
            <a:spLocks noGrp="1"/>
          </p:cNvSpPr>
          <p:nvPr>
            <p:ph type="body" sz="quarter" idx="13" hasCustomPrompt="1"/>
          </p:nvPr>
        </p:nvSpPr>
        <p:spPr>
          <a:xfrm>
            <a:off x="806092" y="5399738"/>
            <a:ext cx="5724000" cy="684000"/>
          </a:xfrm>
          <a:prstGeom prst="rect">
            <a:avLst/>
          </a:prstGeom>
        </p:spPr>
        <p:txBody>
          <a:bodyPr lIns="0" tIns="0"/>
          <a:lstStyle>
            <a:lvl1pPr marL="0" indent="0" algn="l">
              <a:spcAft>
                <a:spcPts val="400"/>
              </a:spcAft>
              <a:buFont typeface="Arial" panose="020B0604020202020204" pitchFamily="34" charset="0"/>
              <a:buNone/>
              <a:defRPr sz="1950">
                <a:solidFill>
                  <a:schemeClr val="bg1"/>
                </a:solidFill>
              </a:defRPr>
            </a:lvl1pPr>
          </a:lstStyle>
          <a:p>
            <a:pPr lvl="0"/>
            <a:r>
              <a:rPr lang="en-GB" noProof="0" dirty="0"/>
              <a:t>Speaker</a:t>
            </a:r>
            <a:br>
              <a:rPr lang="en-GB" noProof="0" dirty="0"/>
            </a:br>
            <a:r>
              <a:rPr lang="en-GB" noProof="0" dirty="0"/>
              <a:t>Venue and date</a:t>
            </a:r>
          </a:p>
        </p:txBody>
      </p:sp>
    </p:spTree>
    <p:extLst>
      <p:ext uri="{BB962C8B-B14F-4D97-AF65-F5344CB8AC3E}">
        <p14:creationId xmlns:p14="http://schemas.microsoft.com/office/powerpoint/2010/main" val="108698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prstGeom prst="rect">
            <a:avLst/>
          </a:prstGeom>
          <a:solidFill>
            <a:schemeClr val="bg2"/>
          </a:solidFill>
          <a:ln w="28575">
            <a:solidFill>
              <a:schemeClr val="accent5"/>
            </a:solidFill>
          </a:ln>
        </p:spPr>
        <p:txBody>
          <a:bodyPr/>
          <a:lstStyle>
            <a:lvl1pPr marL="0" indent="0">
              <a:buNone/>
              <a:defRPr/>
            </a:lvl1pPr>
          </a:lstStyle>
          <a:p>
            <a:endParaRPr lang="en-GB" noProof="0"/>
          </a:p>
        </p:txBody>
      </p:sp>
      <p:sp>
        <p:nvSpPr>
          <p:cNvPr id="10" name="Rectangle 9">
            <a:extLst>
              <a:ext uri="{C183D7F6-B498-43B3-948B-1728B52AA6E4}">
                <adec:decorative xmlns:adec="http://schemas.microsoft.com/office/drawing/2017/decorative" val="1"/>
              </a:ext>
            </a:extLst>
          </p:cNvPr>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7615" y="743802"/>
            <a:ext cx="544923" cy="544923"/>
          </a:xfrm>
          <a:prstGeom prst="rect">
            <a:avLst/>
          </a:prstGeom>
        </p:spPr>
      </p:pic>
      <p:sp>
        <p:nvSpPr>
          <p:cNvPr id="3" name="Content Placeholder 2"/>
          <p:cNvSpPr>
            <a:spLocks noGrp="1"/>
          </p:cNvSpPr>
          <p:nvPr>
            <p:ph idx="1" hasCustomPrompt="1"/>
          </p:nvPr>
        </p:nvSpPr>
        <p:spPr>
          <a:xfrm>
            <a:off x="3214048" y="1992572"/>
            <a:ext cx="8010798" cy="3616657"/>
          </a:xfrm>
          <a:prstGeom prst="rect">
            <a:avLst/>
          </a:prstGeom>
          <a:solidFill>
            <a:schemeClr val="bg1"/>
          </a:solidFill>
        </p:spPr>
        <p:txBody>
          <a:bodyPr lIns="360000" tIns="360000" rIns="360000" bIns="360000" anchor="ctr" anchorCtr="0">
            <a:noAutofit/>
          </a:bodyPr>
          <a:lstStyle>
            <a:lvl1pPr marL="0" indent="0">
              <a:buFontTx/>
              <a:buNone/>
              <a:defRPr i="1" baseline="0">
                <a:solidFill>
                  <a:schemeClr val="tx2"/>
                </a:solidFill>
              </a:defRPr>
            </a:lvl1pPr>
          </a:lstStyle>
          <a:p>
            <a:pPr lvl="0"/>
            <a:r>
              <a:rPr lang="en-GB" noProof="0" dirty="0"/>
              <a:t>Insert text</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662614" y="586765"/>
            <a:ext cx="4581771"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sp>
        <p:nvSpPr>
          <p:cNvPr id="3" name="Content Placeholder 2"/>
          <p:cNvSpPr>
            <a:spLocks noGrp="1"/>
          </p:cNvSpPr>
          <p:nvPr>
            <p:ph idx="1" hasCustomPrompt="1"/>
          </p:nvPr>
        </p:nvSpPr>
        <p:spPr>
          <a:xfrm>
            <a:off x="6662614" y="1825625"/>
            <a:ext cx="4583519" cy="4170363"/>
          </a:xfrm>
          <a:prstGeom prst="rect">
            <a:avLst/>
          </a:prstGeom>
        </p:spPr>
        <p:txBody>
          <a:bodyPr>
            <a:noAutofit/>
          </a:bodyPr>
          <a:lstStyle>
            <a:lvl1pPr marL="0" indent="-342900">
              <a:buClr>
                <a:schemeClr val="accent5"/>
              </a:buClr>
              <a:buFont typeface="Arial"/>
              <a:buNone/>
              <a:defRPr/>
            </a:lvl1pPr>
            <a:lvl2pPr>
              <a:buClr>
                <a:schemeClr val="accent5"/>
              </a:buClr>
              <a:buNone/>
              <a:defRPr/>
            </a:lvl2pPr>
            <a:lvl3pPr>
              <a:buClr>
                <a:schemeClr val="accent5"/>
              </a:buClr>
              <a:buNone/>
              <a:defRPr/>
            </a:lvl3pPr>
            <a:lvl4pPr>
              <a:buClr>
                <a:schemeClr val="accent5"/>
              </a:buClr>
              <a:buNone/>
              <a:defRPr/>
            </a:lvl4pPr>
            <a:lvl5pPr>
              <a:buClr>
                <a:schemeClr val="accent5"/>
              </a:buClr>
              <a:buNone/>
              <a:defRPr/>
            </a:lvl5pPr>
          </a:lstStyle>
          <a:p>
            <a:pPr lvl="0"/>
            <a:r>
              <a:rPr lang="en-GB" noProof="0" dirty="0"/>
              <a:t>Insert text</a:t>
            </a:r>
          </a:p>
        </p:txBody>
      </p:sp>
      <p:sp>
        <p:nvSpPr>
          <p:cNvPr id="7" name="Picture Placeholder 4"/>
          <p:cNvSpPr>
            <a:spLocks noGrp="1"/>
          </p:cNvSpPr>
          <p:nvPr>
            <p:ph type="pic" sz="quarter" idx="13"/>
          </p:nvPr>
        </p:nvSpPr>
        <p:spPr>
          <a:xfrm>
            <a:off x="-46383" y="-46383"/>
            <a:ext cx="6142383" cy="6964017"/>
          </a:xfrm>
          <a:prstGeom prst="rect">
            <a:avLst/>
          </a:prstGeom>
          <a:solidFill>
            <a:schemeClr val="bg2"/>
          </a:solidFill>
          <a:ln w="28575">
            <a:solidFill>
              <a:schemeClr val="accent5"/>
            </a:solidFill>
          </a:ln>
        </p:spPr>
        <p:txBody>
          <a:bodyPr/>
          <a:lstStyle>
            <a:lvl1pPr marL="0" indent="0">
              <a:buNone/>
              <a:defRPr/>
            </a:lvl1pPr>
          </a:lstStyle>
          <a:p>
            <a:endParaRPr lang="en-GB" noProof="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rizontal Picture and Conten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63280" y="-62165"/>
            <a:ext cx="12318560" cy="3468939"/>
          </a:xfrm>
          <a:prstGeom prst="rect">
            <a:avLst/>
          </a:prstGeom>
          <a:solidFill>
            <a:schemeClr val="bg2"/>
          </a:solidFill>
          <a:ln w="28575" cmpd="sng">
            <a:solidFill>
              <a:schemeClr val="accent5"/>
            </a:solidFill>
          </a:ln>
        </p:spPr>
        <p:txBody>
          <a:bodyPr/>
          <a:lstStyle>
            <a:lvl1pPr marL="0" indent="0">
              <a:buClr>
                <a:schemeClr val="accent2"/>
              </a:buClr>
              <a:buFont typeface="Arial"/>
              <a:buNone/>
              <a:defRPr/>
            </a:lvl1pPr>
          </a:lstStyle>
          <a:p>
            <a:endParaRPr lang="en-GB" noProof="0"/>
          </a:p>
        </p:txBody>
      </p:sp>
      <p:sp>
        <p:nvSpPr>
          <p:cNvPr id="2" name="Title 1"/>
          <p:cNvSpPr>
            <a:spLocks noGrp="1"/>
          </p:cNvSpPr>
          <p:nvPr>
            <p:ph type="title"/>
          </p:nvPr>
        </p:nvSpPr>
        <p:spPr>
          <a:xfrm>
            <a:off x="957385" y="2818576"/>
            <a:ext cx="10287000" cy="628377"/>
          </a:xfrm>
          <a:prstGeom prst="rect">
            <a:avLst/>
          </a:prstGeom>
          <a:solidFill>
            <a:schemeClr val="bg1"/>
          </a:solidFill>
        </p:spPr>
        <p:txBody>
          <a:bodyPr wrap="square" anchor="b">
            <a:spAutoFit/>
          </a:bodyPr>
          <a:lstStyle>
            <a:lvl1pPr>
              <a:defRPr sz="3800"/>
            </a:lvl1pPr>
          </a:lstStyle>
          <a:p>
            <a:r>
              <a:rPr lang="en-GB" noProof="0" dirty="0"/>
              <a:t>Click to edit Master title style</a:t>
            </a:r>
          </a:p>
        </p:txBody>
      </p:sp>
      <p:sp>
        <p:nvSpPr>
          <p:cNvPr id="6" name="Text Placeholder 5"/>
          <p:cNvSpPr>
            <a:spLocks noGrp="1"/>
          </p:cNvSpPr>
          <p:nvPr>
            <p:ph type="body" sz="quarter" idx="14" hasCustomPrompt="1"/>
          </p:nvPr>
        </p:nvSpPr>
        <p:spPr>
          <a:xfrm>
            <a:off x="957385" y="3630613"/>
            <a:ext cx="10287000" cy="2365375"/>
          </a:xfrm>
          <a:prstGeom prst="rect">
            <a:avLst/>
          </a:prstGeom>
        </p:spPr>
        <p:txBody>
          <a:bodyPr/>
          <a:lstStyle>
            <a:lvl1pPr marL="0" indent="-342900" algn="l">
              <a:buClr>
                <a:schemeClr val="accent5"/>
              </a:buClr>
              <a:buFont typeface="Arial"/>
              <a:buNone/>
              <a:defRPr/>
            </a:lvl1pPr>
            <a:lvl2pPr marL="800100" indent="-342900">
              <a:buClr>
                <a:schemeClr val="accent5"/>
              </a:buClr>
              <a:buFont typeface="Arial"/>
              <a:buNone/>
              <a:defRPr/>
            </a:lvl2pPr>
            <a:lvl3pPr marL="1200150" indent="-285750">
              <a:buClr>
                <a:schemeClr val="accent5"/>
              </a:buClr>
              <a:buFont typeface="Arial"/>
              <a:buNone/>
              <a:defRPr/>
            </a:lvl3pPr>
            <a:lvl4pPr marL="1657350" indent="-285750">
              <a:buClr>
                <a:schemeClr val="accent5"/>
              </a:buClr>
              <a:buFont typeface="Arial"/>
              <a:buNone/>
              <a:defRPr/>
            </a:lvl4pPr>
            <a:lvl5pPr marL="2114550" indent="-285750">
              <a:buClr>
                <a:schemeClr val="accent5"/>
              </a:buClr>
              <a:buFont typeface="Arial"/>
              <a:buNone/>
              <a:defRPr/>
            </a:lvl5pPr>
          </a:lstStyle>
          <a:p>
            <a:pPr lvl="0"/>
            <a:r>
              <a:rPr lang="en-GB" noProof="0" dirty="0"/>
              <a:t>Insert text</a:t>
            </a:r>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cxnSp>
        <p:nvCxnSpPr>
          <p:cNvPr id="10" name="Straight Connector 9">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BF77687C-AC6F-634F-AC60-81131BCE7FCF}"/>
              </a:ext>
            </a:extLst>
          </p:cNvPr>
          <p:cNvSpPr>
            <a:spLocks noGrp="1"/>
          </p:cNvSpPr>
          <p:nvPr>
            <p:ph type="pic" sz="quarter" idx="19"/>
          </p:nvPr>
        </p:nvSpPr>
        <p:spPr>
          <a:xfrm>
            <a:off x="838201" y="1750540"/>
            <a:ext cx="3416382" cy="3523152"/>
          </a:xfrm>
          <a:prstGeom prst="rect">
            <a:avLst/>
          </a:prstGeom>
          <a:solidFill>
            <a:schemeClr val="bg2"/>
          </a:solidFill>
        </p:spPr>
        <p:txBody>
          <a:bodyPr/>
          <a:lstStyle>
            <a:lvl1pPr marL="0" indent="0">
              <a:buNone/>
              <a:defRPr/>
            </a:lvl1pPr>
          </a:lstStyle>
          <a:p>
            <a:endParaRPr lang="en-GB" noProof="0" dirty="0"/>
          </a:p>
        </p:txBody>
      </p:sp>
      <p:sp>
        <p:nvSpPr>
          <p:cNvPr id="17" name="Text Placeholder 4">
            <a:extLst>
              <a:ext uri="{FF2B5EF4-FFF2-40B4-BE49-F238E27FC236}">
                <a16:creationId xmlns:a16="http://schemas.microsoft.com/office/drawing/2014/main" id="{A1F17483-D7EC-5F47-B284-CA9DDB1A8905}"/>
              </a:ext>
            </a:extLst>
          </p:cNvPr>
          <p:cNvSpPr>
            <a:spLocks noGrp="1"/>
          </p:cNvSpPr>
          <p:nvPr>
            <p:ph type="body" sz="quarter" idx="16"/>
          </p:nvPr>
        </p:nvSpPr>
        <p:spPr>
          <a:xfrm>
            <a:off x="1178392" y="4331292"/>
            <a:ext cx="2736000" cy="1524235"/>
          </a:xfrm>
          <a:prstGeom prst="rect">
            <a:avLst/>
          </a:prstGeom>
          <a:solidFill>
            <a:schemeClr val="bg1"/>
          </a:solidFill>
        </p:spPr>
        <p:txBody>
          <a:bodyPr/>
          <a:lstStyle>
            <a:lvl1pPr marL="0" indent="0">
              <a:buNone/>
              <a:defRPr sz="1400"/>
            </a:lvl1pPr>
          </a:lstStyle>
          <a:p>
            <a:endParaRPr lang="en-GB" dirty="0"/>
          </a:p>
        </p:txBody>
      </p:sp>
      <p:sp>
        <p:nvSpPr>
          <p:cNvPr id="18" name="Picture Placeholder 2">
            <a:extLst>
              <a:ext uri="{FF2B5EF4-FFF2-40B4-BE49-F238E27FC236}">
                <a16:creationId xmlns:a16="http://schemas.microsoft.com/office/drawing/2014/main" id="{E020C457-3C2E-CA42-88B4-5E3F06B1AE96}"/>
              </a:ext>
            </a:extLst>
          </p:cNvPr>
          <p:cNvSpPr>
            <a:spLocks noGrp="1"/>
          </p:cNvSpPr>
          <p:nvPr>
            <p:ph type="pic" sz="quarter" idx="20"/>
          </p:nvPr>
        </p:nvSpPr>
        <p:spPr>
          <a:xfrm>
            <a:off x="4338313" y="1750540"/>
            <a:ext cx="3416382" cy="3523152"/>
          </a:xfrm>
          <a:prstGeom prst="rect">
            <a:avLst/>
          </a:prstGeom>
          <a:solidFill>
            <a:schemeClr val="bg2"/>
          </a:solidFill>
        </p:spPr>
        <p:txBody>
          <a:bodyPr/>
          <a:lstStyle>
            <a:lvl1pPr marL="0" indent="0">
              <a:buNone/>
              <a:defRPr/>
            </a:lvl1pPr>
          </a:lstStyle>
          <a:p>
            <a:endParaRPr lang="en-GB" noProof="0" dirty="0"/>
          </a:p>
        </p:txBody>
      </p:sp>
      <p:sp>
        <p:nvSpPr>
          <p:cNvPr id="19" name="Text Placeholder 4">
            <a:extLst>
              <a:ext uri="{FF2B5EF4-FFF2-40B4-BE49-F238E27FC236}">
                <a16:creationId xmlns:a16="http://schemas.microsoft.com/office/drawing/2014/main" id="{B33CC6E2-D391-D44C-9F83-EE43AEFB9DA4}"/>
              </a:ext>
            </a:extLst>
          </p:cNvPr>
          <p:cNvSpPr>
            <a:spLocks noGrp="1"/>
          </p:cNvSpPr>
          <p:nvPr>
            <p:ph type="body" sz="quarter" idx="21"/>
          </p:nvPr>
        </p:nvSpPr>
        <p:spPr>
          <a:xfrm>
            <a:off x="4678504" y="4331292"/>
            <a:ext cx="2736000" cy="1524235"/>
          </a:xfrm>
          <a:prstGeom prst="rect">
            <a:avLst/>
          </a:prstGeom>
          <a:solidFill>
            <a:schemeClr val="bg1"/>
          </a:solidFill>
        </p:spPr>
        <p:txBody>
          <a:bodyPr/>
          <a:lstStyle>
            <a:lvl1pPr marL="0" indent="0">
              <a:buNone/>
              <a:defRPr sz="1400"/>
            </a:lvl1pPr>
          </a:lstStyle>
          <a:p>
            <a:endParaRPr lang="en-GB" dirty="0"/>
          </a:p>
        </p:txBody>
      </p:sp>
      <p:sp>
        <p:nvSpPr>
          <p:cNvPr id="21" name="Picture Placeholder 2">
            <a:extLst>
              <a:ext uri="{FF2B5EF4-FFF2-40B4-BE49-F238E27FC236}">
                <a16:creationId xmlns:a16="http://schemas.microsoft.com/office/drawing/2014/main" id="{82EE2749-4448-E94D-A3B6-E8FD4C9B9E33}"/>
              </a:ext>
            </a:extLst>
          </p:cNvPr>
          <p:cNvSpPr>
            <a:spLocks noGrp="1"/>
          </p:cNvSpPr>
          <p:nvPr>
            <p:ph type="pic" sz="quarter" idx="22"/>
          </p:nvPr>
        </p:nvSpPr>
        <p:spPr>
          <a:xfrm>
            <a:off x="7841783" y="1750540"/>
            <a:ext cx="3416382" cy="3523152"/>
          </a:xfrm>
          <a:prstGeom prst="rect">
            <a:avLst/>
          </a:prstGeom>
          <a:solidFill>
            <a:schemeClr val="bg2"/>
          </a:solidFill>
        </p:spPr>
        <p:txBody>
          <a:bodyPr/>
          <a:lstStyle>
            <a:lvl1pPr marL="0" indent="0">
              <a:buNone/>
              <a:defRPr/>
            </a:lvl1pPr>
          </a:lstStyle>
          <a:p>
            <a:endParaRPr lang="en-GB" noProof="0" dirty="0"/>
          </a:p>
        </p:txBody>
      </p:sp>
      <p:sp>
        <p:nvSpPr>
          <p:cNvPr id="22" name="Text Placeholder 4">
            <a:extLst>
              <a:ext uri="{FF2B5EF4-FFF2-40B4-BE49-F238E27FC236}">
                <a16:creationId xmlns:a16="http://schemas.microsoft.com/office/drawing/2014/main" id="{292FCF7F-70FF-AF43-824A-E78383E715EC}"/>
              </a:ext>
            </a:extLst>
          </p:cNvPr>
          <p:cNvSpPr>
            <a:spLocks noGrp="1"/>
          </p:cNvSpPr>
          <p:nvPr>
            <p:ph type="body" sz="quarter" idx="23"/>
          </p:nvPr>
        </p:nvSpPr>
        <p:spPr>
          <a:xfrm>
            <a:off x="8181974" y="4331292"/>
            <a:ext cx="2736000" cy="1524235"/>
          </a:xfrm>
          <a:prstGeom prst="rect">
            <a:avLst/>
          </a:prstGeom>
          <a:solidFill>
            <a:schemeClr val="bg1"/>
          </a:solidFill>
        </p:spPr>
        <p:txBody>
          <a:bodyPr/>
          <a:lstStyle>
            <a:lvl1pPr marL="0" indent="0">
              <a:buNone/>
              <a:defRPr sz="1400"/>
            </a:lvl1pPr>
          </a:lstStyle>
          <a:p>
            <a:endParaRPr lang="en-GB" dirty="0"/>
          </a:p>
        </p:txBody>
      </p:sp>
    </p:spTree>
    <p:extLst>
      <p:ext uri="{BB962C8B-B14F-4D97-AF65-F5344CB8AC3E}">
        <p14:creationId xmlns:p14="http://schemas.microsoft.com/office/powerpoint/2010/main" val="178010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6151C0D4-98EF-D447-A8C6-142CA23E3F17}"/>
              </a:ext>
            </a:extLst>
          </p:cNvPr>
          <p:cNvSpPr>
            <a:spLocks noGrp="1"/>
          </p:cNvSpPr>
          <p:nvPr>
            <p:ph type="body" sz="quarter" idx="18"/>
          </p:nvPr>
        </p:nvSpPr>
        <p:spPr>
          <a:xfrm>
            <a:off x="970722" y="1750540"/>
            <a:ext cx="1663928" cy="2088000"/>
          </a:xfrm>
          <a:prstGeom prst="rect">
            <a:avLst/>
          </a:prstGeom>
          <a:noFill/>
        </p:spPr>
        <p:txBody>
          <a:bodyPr tIns="90000"/>
          <a:lstStyle>
            <a:lvl1pPr marL="0" indent="0" algn="r">
              <a:lnSpc>
                <a:spcPts val="1680"/>
              </a:lnSpc>
              <a:spcAft>
                <a:spcPts val="0"/>
              </a:spcAft>
              <a:buNone/>
              <a:defRPr sz="1400"/>
            </a:lvl1pPr>
          </a:lstStyle>
          <a:p>
            <a:pPr lvl="0"/>
            <a:r>
              <a:rPr lang="en-GB" noProof="0" dirty="0"/>
              <a:t>Edit Master text styles</a:t>
            </a:r>
          </a:p>
        </p:txBody>
      </p:sp>
      <p:sp>
        <p:nvSpPr>
          <p:cNvPr id="26" name="Picture Placeholder 2">
            <a:extLst>
              <a:ext uri="{FF2B5EF4-FFF2-40B4-BE49-F238E27FC236}">
                <a16:creationId xmlns:a16="http://schemas.microsoft.com/office/drawing/2014/main" id="{5F365213-848B-024E-A456-0D200676FA24}"/>
              </a:ext>
            </a:extLst>
          </p:cNvPr>
          <p:cNvSpPr>
            <a:spLocks noGrp="1"/>
          </p:cNvSpPr>
          <p:nvPr>
            <p:ph type="pic" sz="quarter" idx="13"/>
          </p:nvPr>
        </p:nvSpPr>
        <p:spPr>
          <a:xfrm>
            <a:off x="2733074" y="1750540"/>
            <a:ext cx="3330000" cy="2088000"/>
          </a:xfrm>
          <a:prstGeom prst="rect">
            <a:avLst/>
          </a:prstGeom>
          <a:solidFill>
            <a:schemeClr val="bg2"/>
          </a:solidFill>
        </p:spPr>
        <p:txBody>
          <a:bodyPr/>
          <a:lstStyle>
            <a:lvl1pPr marL="0" indent="0">
              <a:buNone/>
              <a:defRPr/>
            </a:lvl1pPr>
          </a:lstStyle>
          <a:p>
            <a:endParaRPr lang="en-GB" noProof="0" dirty="0"/>
          </a:p>
        </p:txBody>
      </p:sp>
      <p:sp>
        <p:nvSpPr>
          <p:cNvPr id="32" name="Text Placeholder 12">
            <a:extLst>
              <a:ext uri="{FF2B5EF4-FFF2-40B4-BE49-F238E27FC236}">
                <a16:creationId xmlns:a16="http://schemas.microsoft.com/office/drawing/2014/main" id="{5AA5AF97-B62D-1649-9296-29B8A162A14E}"/>
              </a:ext>
            </a:extLst>
          </p:cNvPr>
          <p:cNvSpPr>
            <a:spLocks noGrp="1"/>
          </p:cNvSpPr>
          <p:nvPr>
            <p:ph type="body" sz="quarter" idx="20"/>
          </p:nvPr>
        </p:nvSpPr>
        <p:spPr>
          <a:xfrm>
            <a:off x="978650" y="3897313"/>
            <a:ext cx="1656000" cy="2098675"/>
          </a:xfrm>
          <a:prstGeom prst="rect">
            <a:avLst/>
          </a:prstGeom>
          <a:noFill/>
        </p:spPr>
        <p:txBody>
          <a:bodyPr tIns="90000"/>
          <a:lstStyle>
            <a:lvl1pPr marL="0" indent="0" algn="r">
              <a:lnSpc>
                <a:spcPts val="1680"/>
              </a:lnSpc>
              <a:spcAft>
                <a:spcPts val="0"/>
              </a:spcAft>
              <a:buNone/>
              <a:defRPr sz="1400"/>
            </a:lvl1pPr>
          </a:lstStyle>
          <a:p>
            <a:pPr lvl="0"/>
            <a:r>
              <a:rPr lang="en-GB" noProof="0" dirty="0"/>
              <a:t>Edit Master text styles</a:t>
            </a:r>
          </a:p>
        </p:txBody>
      </p:sp>
      <p:sp>
        <p:nvSpPr>
          <p:cNvPr id="27" name="Picture Placeholder 2">
            <a:extLst>
              <a:ext uri="{FF2B5EF4-FFF2-40B4-BE49-F238E27FC236}">
                <a16:creationId xmlns:a16="http://schemas.microsoft.com/office/drawing/2014/main" id="{1F0C252E-54B1-624A-B251-93ACB24B44EB}"/>
              </a:ext>
            </a:extLst>
          </p:cNvPr>
          <p:cNvSpPr>
            <a:spLocks noGrp="1"/>
          </p:cNvSpPr>
          <p:nvPr>
            <p:ph type="pic" sz="quarter" idx="14"/>
          </p:nvPr>
        </p:nvSpPr>
        <p:spPr>
          <a:xfrm>
            <a:off x="2733075" y="3907988"/>
            <a:ext cx="3330000" cy="2088000"/>
          </a:xfrm>
          <a:prstGeom prst="rect">
            <a:avLst/>
          </a:prstGeom>
          <a:solidFill>
            <a:schemeClr val="bg2"/>
          </a:solidFill>
        </p:spPr>
        <p:txBody>
          <a:bodyPr/>
          <a:lstStyle>
            <a:lvl1pPr marL="0" indent="0">
              <a:buNone/>
              <a:defRPr/>
            </a:lvl1pPr>
          </a:lstStyle>
          <a:p>
            <a:endParaRPr lang="en-GB" noProof="0" dirty="0"/>
          </a:p>
        </p:txBody>
      </p:sp>
      <p:sp>
        <p:nvSpPr>
          <p:cNvPr id="33" name="Text Placeholder 12">
            <a:extLst>
              <a:ext uri="{FF2B5EF4-FFF2-40B4-BE49-F238E27FC236}">
                <a16:creationId xmlns:a16="http://schemas.microsoft.com/office/drawing/2014/main" id="{018AC41E-3877-BF47-AA29-7A9F0F0A096F}"/>
              </a:ext>
            </a:extLst>
          </p:cNvPr>
          <p:cNvSpPr>
            <a:spLocks noGrp="1"/>
          </p:cNvSpPr>
          <p:nvPr>
            <p:ph type="body" sz="quarter" idx="21"/>
          </p:nvPr>
        </p:nvSpPr>
        <p:spPr>
          <a:xfrm>
            <a:off x="9549106" y="1750540"/>
            <a:ext cx="1620000" cy="2088000"/>
          </a:xfrm>
          <a:prstGeom prst="rect">
            <a:avLst/>
          </a:prstGeom>
          <a:noFill/>
        </p:spPr>
        <p:txBody>
          <a:bodyPr tIns="90000"/>
          <a:lstStyle>
            <a:lvl1pPr marL="0" indent="0" algn="l">
              <a:lnSpc>
                <a:spcPts val="1680"/>
              </a:lnSpc>
              <a:spcAft>
                <a:spcPts val="0"/>
              </a:spcAft>
              <a:buNone/>
              <a:defRPr sz="1400"/>
            </a:lvl1pPr>
          </a:lstStyle>
          <a:p>
            <a:pPr lvl="0"/>
            <a:r>
              <a:rPr lang="en-GB" noProof="0" dirty="0"/>
              <a:t>Edit Master text styles</a:t>
            </a:r>
          </a:p>
        </p:txBody>
      </p:sp>
      <p:sp>
        <p:nvSpPr>
          <p:cNvPr id="28" name="Picture Placeholder 2">
            <a:extLst>
              <a:ext uri="{FF2B5EF4-FFF2-40B4-BE49-F238E27FC236}">
                <a16:creationId xmlns:a16="http://schemas.microsoft.com/office/drawing/2014/main" id="{EC7BFE4B-D881-0841-972F-3BB3E43AAF62}"/>
              </a:ext>
            </a:extLst>
          </p:cNvPr>
          <p:cNvSpPr>
            <a:spLocks noGrp="1"/>
          </p:cNvSpPr>
          <p:nvPr>
            <p:ph type="pic" sz="quarter" idx="15"/>
          </p:nvPr>
        </p:nvSpPr>
        <p:spPr>
          <a:xfrm>
            <a:off x="6127391" y="1750540"/>
            <a:ext cx="3330000" cy="2088000"/>
          </a:xfrm>
          <a:prstGeom prst="rect">
            <a:avLst/>
          </a:prstGeom>
          <a:solidFill>
            <a:schemeClr val="bg2"/>
          </a:solidFill>
        </p:spPr>
        <p:txBody>
          <a:bodyPr/>
          <a:lstStyle>
            <a:lvl1pPr marL="0" indent="0">
              <a:buNone/>
              <a:defRPr/>
            </a:lvl1pPr>
          </a:lstStyle>
          <a:p>
            <a:endParaRPr lang="en-GB" noProof="0" dirty="0"/>
          </a:p>
        </p:txBody>
      </p:sp>
      <p:sp>
        <p:nvSpPr>
          <p:cNvPr id="29" name="Text Placeholder 12">
            <a:extLst>
              <a:ext uri="{FF2B5EF4-FFF2-40B4-BE49-F238E27FC236}">
                <a16:creationId xmlns:a16="http://schemas.microsoft.com/office/drawing/2014/main" id="{26D230BA-B3D4-3543-AD14-9F6C784D2F43}"/>
              </a:ext>
            </a:extLst>
          </p:cNvPr>
          <p:cNvSpPr>
            <a:spLocks noGrp="1"/>
          </p:cNvSpPr>
          <p:nvPr>
            <p:ph type="body" sz="quarter" idx="16"/>
          </p:nvPr>
        </p:nvSpPr>
        <p:spPr>
          <a:xfrm>
            <a:off x="9549106" y="3907988"/>
            <a:ext cx="1620000" cy="2088000"/>
          </a:xfrm>
          <a:prstGeom prst="rect">
            <a:avLst/>
          </a:prstGeom>
          <a:noFill/>
        </p:spPr>
        <p:txBody>
          <a:bodyPr tIns="90000"/>
          <a:lstStyle>
            <a:lvl1pPr marL="0" indent="0" algn="l">
              <a:lnSpc>
                <a:spcPts val="1680"/>
              </a:lnSpc>
              <a:spcAft>
                <a:spcPts val="0"/>
              </a:spcAft>
              <a:buNone/>
              <a:defRPr sz="1400"/>
            </a:lvl1pPr>
          </a:lstStyle>
          <a:p>
            <a:pPr lvl="0"/>
            <a:r>
              <a:rPr lang="en-GB" noProof="0" dirty="0"/>
              <a:t>Edit Master text styles</a:t>
            </a:r>
          </a:p>
        </p:txBody>
      </p:sp>
      <p:sp>
        <p:nvSpPr>
          <p:cNvPr id="31" name="Picture Placeholder 2">
            <a:extLst>
              <a:ext uri="{FF2B5EF4-FFF2-40B4-BE49-F238E27FC236}">
                <a16:creationId xmlns:a16="http://schemas.microsoft.com/office/drawing/2014/main" id="{3298D3D7-E8BE-DE4C-9995-3011560B905D}"/>
              </a:ext>
            </a:extLst>
          </p:cNvPr>
          <p:cNvSpPr>
            <a:spLocks noGrp="1"/>
          </p:cNvSpPr>
          <p:nvPr>
            <p:ph type="pic" sz="quarter" idx="19"/>
          </p:nvPr>
        </p:nvSpPr>
        <p:spPr>
          <a:xfrm>
            <a:off x="6127393" y="3907988"/>
            <a:ext cx="3330000" cy="2088000"/>
          </a:xfrm>
          <a:prstGeom prst="rect">
            <a:avLst/>
          </a:prstGeom>
          <a:solidFill>
            <a:schemeClr val="bg2"/>
          </a:solidFill>
        </p:spPr>
        <p:txBody>
          <a:bodyPr/>
          <a:lstStyle>
            <a:lvl1pPr marL="0" indent="0">
              <a:buNone/>
              <a:defRPr/>
            </a:lvl1pPr>
          </a:lstStyle>
          <a:p>
            <a:endParaRPr lang="en-GB" noProof="0"/>
          </a:p>
        </p:txBody>
      </p:sp>
    </p:spTree>
    <p:extLst>
      <p:ext uri="{BB962C8B-B14F-4D97-AF65-F5344CB8AC3E}">
        <p14:creationId xmlns:p14="http://schemas.microsoft.com/office/powerpoint/2010/main" val="3638556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8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grey">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579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as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430CE-3EAA-0F5F-3032-04C3EBD4B3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3429001"/>
          </a:xfrm>
          <a:prstGeom prst="rect">
            <a:avLst/>
          </a:prstGeom>
        </p:spPr>
      </p:pic>
      <p:cxnSp>
        <p:nvCxnSpPr>
          <p:cNvPr id="13" name="Straight Connector 12">
            <a:extLst>
              <a:ext uri="{C183D7F6-B498-43B3-948B-1728B52AA6E4}">
                <adec:decorative xmlns:adec="http://schemas.microsoft.com/office/drawing/2017/decorative" val="1"/>
              </a:ext>
            </a:extLst>
          </p:cNvPr>
          <p:cNvCxnSpPr/>
          <p:nvPr userDrawn="1"/>
        </p:nvCxnSpPr>
        <p:spPr>
          <a:xfrm>
            <a:off x="838200" y="0"/>
            <a:ext cx="0" cy="23627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1072800" y="1122363"/>
            <a:ext cx="10800760" cy="1240348"/>
          </a:xfrm>
          <a:prstGeom prst="rect">
            <a:avLst/>
          </a:prstGeom>
        </p:spPr>
        <p:txBody>
          <a:bodyPr anchor="b">
            <a:noAutofit/>
          </a:bodyPr>
          <a:lstStyle>
            <a:lvl1pPr algn="l">
              <a:defRPr sz="6000">
                <a:solidFill>
                  <a:schemeClr val="bg1"/>
                </a:solidFill>
              </a:defRPr>
            </a:lvl1pPr>
          </a:lstStyle>
          <a:p>
            <a:r>
              <a:rPr lang="en-GB" noProof="0" dirty="0"/>
              <a:t>Click to edit Master title style</a:t>
            </a:r>
          </a:p>
        </p:txBody>
      </p:sp>
      <p:sp>
        <p:nvSpPr>
          <p:cNvPr id="9" name="Subtitle 2"/>
          <p:cNvSpPr>
            <a:spLocks noGrp="1"/>
          </p:cNvSpPr>
          <p:nvPr>
            <p:ph type="subTitle" idx="1"/>
          </p:nvPr>
        </p:nvSpPr>
        <p:spPr>
          <a:xfrm>
            <a:off x="1084385" y="3855676"/>
            <a:ext cx="10003692" cy="1925295"/>
          </a:xfrm>
          <a:prstGeom prst="rect">
            <a:avLst/>
          </a:prstGeo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Tree>
    <p:extLst>
      <p:ext uri="{BB962C8B-B14F-4D97-AF65-F5344CB8AC3E}">
        <p14:creationId xmlns:p14="http://schemas.microsoft.com/office/powerpoint/2010/main" val="1808560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userDrawn="1"/>
        </p:nvCxnSpPr>
        <p:spPr>
          <a:xfrm>
            <a:off x="838200" y="-115383"/>
            <a:ext cx="0" cy="3478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ctrTitle"/>
          </p:nvPr>
        </p:nvSpPr>
        <p:spPr>
          <a:xfrm>
            <a:off x="1072800" y="1177145"/>
            <a:ext cx="7324004" cy="2249334"/>
          </a:xfrm>
          <a:prstGeom prst="rect">
            <a:avLst/>
          </a:prstGeom>
        </p:spPr>
        <p:txBody>
          <a:bodyPr lIns="108000" anchor="b">
            <a:noAutofit/>
          </a:bodyPr>
          <a:lstStyle>
            <a:lvl1pPr algn="l">
              <a:defRPr sz="6000">
                <a:solidFill>
                  <a:schemeClr val="bg1"/>
                </a:solidFill>
              </a:defRPr>
            </a:lvl1pPr>
          </a:lstStyle>
          <a:p>
            <a:r>
              <a:rPr lang="en-GB" noProof="0" dirty="0"/>
              <a:t>Click to edit Master title style</a:t>
            </a:r>
          </a:p>
        </p:txBody>
      </p:sp>
      <p:sp>
        <p:nvSpPr>
          <p:cNvPr id="10" name="Subtitle 2"/>
          <p:cNvSpPr>
            <a:spLocks noGrp="1"/>
          </p:cNvSpPr>
          <p:nvPr>
            <p:ph type="subTitle" idx="1"/>
          </p:nvPr>
        </p:nvSpPr>
        <p:spPr>
          <a:xfrm>
            <a:off x="1108800" y="3559506"/>
            <a:ext cx="7324003" cy="1351702"/>
          </a:xfrm>
          <a:prstGeom prst="rect">
            <a:avLst/>
          </a:prstGeom>
        </p:spPr>
        <p:txBody>
          <a:bodyPr>
            <a:noAutofit/>
          </a:bodyPr>
          <a:lstStyle>
            <a:lvl1pPr marL="0" indent="0" algn="l">
              <a:lnSpc>
                <a:spcPct val="105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2053" y="6181605"/>
            <a:ext cx="1718512" cy="450970"/>
          </a:xfrm>
          <a:prstGeom prst="rect">
            <a:avLst/>
          </a:prstGeom>
        </p:spPr>
      </p:pic>
      <p:sp>
        <p:nvSpPr>
          <p:cNvPr id="13" name="Text Placeholder 8"/>
          <p:cNvSpPr>
            <a:spLocks noGrp="1"/>
          </p:cNvSpPr>
          <p:nvPr>
            <p:ph type="body" sz="quarter" idx="13" hasCustomPrompt="1"/>
          </p:nvPr>
        </p:nvSpPr>
        <p:spPr>
          <a:xfrm>
            <a:off x="1108799" y="5049210"/>
            <a:ext cx="4968000" cy="877455"/>
          </a:xfrm>
          <a:prstGeom prst="rect">
            <a:avLst/>
          </a:prstGeom>
        </p:spPr>
        <p:txBody>
          <a:bodyPr/>
          <a:lstStyle>
            <a:lvl1pPr marL="0" indent="0" algn="l">
              <a:spcAft>
                <a:spcPts val="400"/>
              </a:spcAft>
              <a:buFont typeface="Arial" panose="020B0604020202020204" pitchFamily="34" charset="0"/>
              <a:buNone/>
              <a:defRPr sz="1950" baseline="0">
                <a:solidFill>
                  <a:schemeClr val="bg1"/>
                </a:solidFill>
              </a:defRPr>
            </a:lvl1pPr>
          </a:lstStyle>
          <a:p>
            <a:pPr lvl="0"/>
            <a:r>
              <a:rPr lang="en-GB" noProof="0"/>
              <a:t>Speaker</a:t>
            </a:r>
            <a:br>
              <a:rPr lang="en-GB" noProof="0"/>
            </a:br>
            <a:r>
              <a:rPr lang="en-GB" noProof="0"/>
              <a:t>Venue and date</a:t>
            </a:r>
            <a:endParaRPr lang="en-GB" noProof="0" dirty="0"/>
          </a:p>
        </p:txBody>
      </p:sp>
    </p:spTree>
    <p:extLst>
      <p:ext uri="{BB962C8B-B14F-4D97-AF65-F5344CB8AC3E}">
        <p14:creationId xmlns:p14="http://schemas.microsoft.com/office/powerpoint/2010/main" val="419217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hapter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ctrTitle"/>
          </p:nvPr>
        </p:nvSpPr>
        <p:spPr>
          <a:xfrm>
            <a:off x="1072800" y="1177200"/>
            <a:ext cx="7768293" cy="2250000"/>
          </a:xfrm>
          <a:prstGeom prst="rect">
            <a:avLst/>
          </a:prstGeom>
        </p:spPr>
        <p:txBody>
          <a:bodyPr lIns="108000" anchor="b">
            <a:noAutofit/>
          </a:bodyPr>
          <a:lstStyle>
            <a:lvl1pPr algn="l">
              <a:defRPr sz="6000">
                <a:solidFill>
                  <a:schemeClr val="bg1"/>
                </a:solidFill>
              </a:defRPr>
            </a:lvl1pPr>
          </a:lstStyle>
          <a:p>
            <a:r>
              <a:rPr lang="en-GB" noProof="0" dirty="0"/>
              <a:t>Click to edit Master title style</a:t>
            </a:r>
          </a:p>
        </p:txBody>
      </p:sp>
      <p:sp>
        <p:nvSpPr>
          <p:cNvPr id="14" name="Subtitle 2"/>
          <p:cNvSpPr>
            <a:spLocks noGrp="1"/>
          </p:cNvSpPr>
          <p:nvPr>
            <p:ph type="subTitle" idx="1"/>
          </p:nvPr>
        </p:nvSpPr>
        <p:spPr>
          <a:xfrm>
            <a:off x="1108800" y="3560400"/>
            <a:ext cx="7812824" cy="1353600"/>
          </a:xfrm>
          <a:prstGeom prst="rect">
            <a:avLst/>
          </a:prstGeom>
        </p:spPr>
        <p:txBody>
          <a:bodyPr lIns="10800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15200"/>
            <a:ext cx="0" cy="3478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660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sp>
        <p:nvSpPr>
          <p:cNvPr id="3" name="Content Placeholder 2"/>
          <p:cNvSpPr>
            <a:spLocks noGrp="1"/>
          </p:cNvSpPr>
          <p:nvPr>
            <p:ph idx="1" hasCustomPrompt="1"/>
          </p:nvPr>
        </p:nvSpPr>
        <p:spPr>
          <a:xfrm>
            <a:off x="967154" y="1825624"/>
            <a:ext cx="10267462"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pitchFamily="34" charset="0"/>
              <a:buNone/>
              <a:defRPr baseline="0"/>
            </a:lvl1pPr>
            <a:lvl2pPr>
              <a:lnSpc>
                <a:spcPct val="100000"/>
              </a:lnSpc>
              <a:spcAft>
                <a:spcPts val="1800"/>
              </a:spcAft>
              <a:buClr>
                <a:schemeClr val="accent5"/>
              </a:buClr>
              <a:buNone/>
              <a:defRPr/>
            </a:lvl2pPr>
            <a:lvl3pPr>
              <a:lnSpc>
                <a:spcPct val="100000"/>
              </a:lnSpc>
              <a:spcAft>
                <a:spcPts val="1800"/>
              </a:spcAft>
              <a:buClr>
                <a:schemeClr val="accent5"/>
              </a:buClr>
              <a:buNone/>
              <a:defRPr/>
            </a:lvl3pPr>
            <a:lvl4pPr>
              <a:lnSpc>
                <a:spcPct val="100000"/>
              </a:lnSpc>
              <a:spcAft>
                <a:spcPts val="1800"/>
              </a:spcAft>
              <a:buClr>
                <a:schemeClr val="accent5"/>
              </a:buClr>
              <a:buNone/>
              <a:defRPr/>
            </a:lvl4pPr>
            <a:lvl5pPr>
              <a:lnSpc>
                <a:spcPct val="100000"/>
              </a:lnSpc>
              <a:spcAft>
                <a:spcPts val="1800"/>
              </a:spcAft>
              <a:buClr>
                <a:schemeClr val="accent5"/>
              </a:buClr>
              <a:buNone/>
              <a:defRPr/>
            </a:lvl5pPr>
          </a:lstStyle>
          <a:p>
            <a:pPr lvl="0"/>
            <a:r>
              <a:rPr lang="en-GB" noProof="0" dirty="0"/>
              <a:t>Insert text</a:t>
            </a:r>
          </a:p>
        </p:txBody>
      </p:sp>
      <p:cxnSp>
        <p:nvCxnSpPr>
          <p:cNvPr id="7" name="Straight Connector 6">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34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sp>
        <p:nvSpPr>
          <p:cNvPr id="18" name="Content Placeholder 2"/>
          <p:cNvSpPr>
            <a:spLocks noGrp="1"/>
          </p:cNvSpPr>
          <p:nvPr>
            <p:ph idx="10" hasCustomPrompt="1"/>
          </p:nvPr>
        </p:nvSpPr>
        <p:spPr>
          <a:xfrm>
            <a:off x="967154" y="1825624"/>
            <a:ext cx="5004000" cy="4170363"/>
          </a:xfrm>
          <a:prstGeom prst="rect">
            <a:avLst/>
          </a:prstGeom>
        </p:spPr>
        <p:txBody>
          <a:bodyPr>
            <a:noAutofit/>
          </a:bodyPr>
          <a:lstStyle>
            <a:lvl1pPr marL="0" marR="0" indent="-342900" algn="l" defTabSz="914400" rtl="0" eaLnBrk="1" fontAlgn="auto" latinLnBrk="0" hangingPunct="1">
              <a:lnSpc>
                <a:spcPct val="100000"/>
              </a:lnSpc>
              <a:spcBef>
                <a:spcPts val="0"/>
              </a:spcBef>
              <a:spcAft>
                <a:spcPts val="1800"/>
              </a:spcAft>
              <a:buClr>
                <a:schemeClr val="accent5"/>
              </a:buClr>
              <a:buSzTx/>
              <a:buFont typeface="Arial"/>
              <a:buNone/>
              <a:tabLst/>
              <a:defRPr baseline="0"/>
            </a:lvl1pPr>
            <a:lvl2pPr>
              <a:lnSpc>
                <a:spcPct val="100000"/>
              </a:lnSpc>
              <a:spcAft>
                <a:spcPts val="1800"/>
              </a:spcAft>
              <a:buClr>
                <a:schemeClr val="accent5"/>
              </a:buClr>
              <a:buNone/>
              <a:defRPr/>
            </a:lvl2pPr>
            <a:lvl3pPr>
              <a:lnSpc>
                <a:spcPct val="100000"/>
              </a:lnSpc>
              <a:spcAft>
                <a:spcPts val="1800"/>
              </a:spcAft>
              <a:buClr>
                <a:schemeClr val="accent5"/>
              </a:buClr>
              <a:buNone/>
              <a:defRPr/>
            </a:lvl3pPr>
            <a:lvl4pPr>
              <a:lnSpc>
                <a:spcPct val="100000"/>
              </a:lnSpc>
              <a:spcAft>
                <a:spcPts val="1800"/>
              </a:spcAft>
              <a:buClr>
                <a:schemeClr val="accent5"/>
              </a:buClr>
              <a:buNone/>
              <a:defRPr/>
            </a:lvl4pPr>
            <a:lvl5pPr>
              <a:lnSpc>
                <a:spcPct val="100000"/>
              </a:lnSpc>
              <a:spcAft>
                <a:spcPts val="1800"/>
              </a:spcAft>
              <a:buClr>
                <a:schemeClr val="accent5"/>
              </a:buClr>
              <a:buNone/>
              <a:defRPr/>
            </a:lvl5pPr>
          </a:lstStyle>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r>
              <a:rPr lang="en-GB" noProof="0" dirty="0"/>
              <a:t>Insert text</a:t>
            </a:r>
          </a:p>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endParaRPr lang="en-GB" noProof="0" dirty="0"/>
          </a:p>
          <a:p>
            <a:pPr lvl="0"/>
            <a:endParaRPr lang="en-GB" noProof="0" dirty="0"/>
          </a:p>
        </p:txBody>
      </p:sp>
      <p:sp>
        <p:nvSpPr>
          <p:cNvPr id="4" name="Content Placeholder 3"/>
          <p:cNvSpPr>
            <a:spLocks noGrp="1"/>
          </p:cNvSpPr>
          <p:nvPr>
            <p:ph sz="half" idx="2"/>
          </p:nvPr>
        </p:nvSpPr>
        <p:spPr>
          <a:xfrm>
            <a:off x="6232525" y="1825625"/>
            <a:ext cx="5002090" cy="4170363"/>
          </a:xfrm>
          <a:prstGeom prst="rect">
            <a:avLst/>
          </a:prstGeom>
          <a:noFill/>
        </p:spPr>
        <p:txBody>
          <a:bodyPr>
            <a:noAutofit/>
          </a:bodyPr>
          <a:lstStyle>
            <a:lvl1pPr marL="0" indent="0">
              <a:buClr>
                <a:schemeClr val="accent5"/>
              </a:buClr>
              <a:buFont typeface="Arial"/>
              <a:buNone/>
              <a:defRPr/>
            </a:lvl1pPr>
          </a:lstStyle>
          <a:p>
            <a:pPr lvl="0"/>
            <a:endParaRPr lang="en-GB" noProof="0" dirty="0"/>
          </a:p>
        </p:txBody>
      </p:sp>
      <p:cxnSp>
        <p:nvCxnSpPr>
          <p:cNvPr id="8" name="Straight Connector 7">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839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cxnSp>
        <p:nvCxnSpPr>
          <p:cNvPr id="9" name="Straight Connector 8">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hasCustomPrompt="1"/>
          </p:nvPr>
        </p:nvSpPr>
        <p:spPr>
          <a:xfrm>
            <a:off x="967154" y="1825624"/>
            <a:ext cx="5004000"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pitchFamily="34" charset="0"/>
              <a:buNone/>
              <a:defRPr baseline="0"/>
            </a:lvl1pPr>
            <a:lvl2pPr>
              <a:lnSpc>
                <a:spcPct val="100000"/>
              </a:lnSpc>
              <a:spcAft>
                <a:spcPts val="1800"/>
              </a:spcAft>
              <a:buClr>
                <a:schemeClr val="accent5"/>
              </a:buClr>
              <a:defRPr/>
            </a:lvl2pPr>
            <a:lvl3pPr>
              <a:lnSpc>
                <a:spcPct val="100000"/>
              </a:lnSpc>
              <a:spcAft>
                <a:spcPts val="1800"/>
              </a:spcAft>
              <a:buClr>
                <a:schemeClr val="accent5"/>
              </a:buClr>
              <a:defRPr/>
            </a:lvl3pPr>
            <a:lvl4pPr>
              <a:lnSpc>
                <a:spcPct val="100000"/>
              </a:lnSpc>
              <a:spcAft>
                <a:spcPts val="1800"/>
              </a:spcAft>
              <a:buClr>
                <a:schemeClr val="accent5"/>
              </a:buClr>
              <a:defRPr/>
            </a:lvl4pPr>
            <a:lvl5pPr>
              <a:lnSpc>
                <a:spcPct val="100000"/>
              </a:lnSpc>
              <a:spcAft>
                <a:spcPts val="1800"/>
              </a:spcAft>
              <a:buClr>
                <a:schemeClr val="accent5"/>
              </a:buClr>
              <a:defRPr/>
            </a:lvl5pPr>
          </a:lstStyle>
          <a:p>
            <a:pPr lvl="0"/>
            <a:r>
              <a:rPr lang="en-GB" noProof="0" dirty="0"/>
              <a:t>Insert text</a:t>
            </a:r>
          </a:p>
        </p:txBody>
      </p:sp>
      <p:sp>
        <p:nvSpPr>
          <p:cNvPr id="8" name="Content Placeholder 2"/>
          <p:cNvSpPr>
            <a:spLocks noGrp="1"/>
          </p:cNvSpPr>
          <p:nvPr>
            <p:ph idx="11" hasCustomPrompt="1"/>
          </p:nvPr>
        </p:nvSpPr>
        <p:spPr>
          <a:xfrm>
            <a:off x="6232524" y="1825624"/>
            <a:ext cx="5004000"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a:buNone/>
              <a:defRPr strike="noStrike"/>
            </a:lvl1pPr>
            <a:lvl2pPr>
              <a:lnSpc>
                <a:spcPct val="100000"/>
              </a:lnSpc>
              <a:spcAft>
                <a:spcPts val="1800"/>
              </a:spcAft>
              <a:buClr>
                <a:schemeClr val="accent5"/>
              </a:buClr>
              <a:defRPr strike="noStrike"/>
            </a:lvl2pPr>
            <a:lvl3pPr>
              <a:lnSpc>
                <a:spcPct val="100000"/>
              </a:lnSpc>
              <a:spcAft>
                <a:spcPts val="1800"/>
              </a:spcAft>
              <a:buClr>
                <a:schemeClr val="accent5"/>
              </a:buClr>
              <a:defRPr strike="noStrike"/>
            </a:lvl3pPr>
            <a:lvl4pPr>
              <a:lnSpc>
                <a:spcPct val="100000"/>
              </a:lnSpc>
              <a:spcAft>
                <a:spcPts val="1800"/>
              </a:spcAft>
              <a:buClr>
                <a:schemeClr val="accent5"/>
              </a:buClr>
              <a:defRPr strike="noStrike"/>
            </a:lvl4pPr>
            <a:lvl5pPr>
              <a:lnSpc>
                <a:spcPct val="100000"/>
              </a:lnSpc>
              <a:spcAft>
                <a:spcPts val="1800"/>
              </a:spcAft>
              <a:buClr>
                <a:schemeClr val="accent5"/>
              </a:buClr>
              <a:defRPr strike="noStrike"/>
            </a:lvl5pPr>
          </a:lstStyle>
          <a:p>
            <a:pPr lvl="0"/>
            <a:r>
              <a:rPr lang="en-GB" noProof="0" dirty="0"/>
              <a:t>Insert text</a:t>
            </a:r>
          </a:p>
        </p:txBody>
      </p:sp>
    </p:spTree>
    <p:extLst>
      <p:ext uri="{BB962C8B-B14F-4D97-AF65-F5344CB8AC3E}">
        <p14:creationId xmlns:p14="http://schemas.microsoft.com/office/powerpoint/2010/main" val="124677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sp>
        <p:nvSpPr>
          <p:cNvPr id="3" name="Content Placeholder 2"/>
          <p:cNvSpPr>
            <a:spLocks noGrp="1"/>
          </p:cNvSpPr>
          <p:nvPr>
            <p:ph sz="half" idx="1" hasCustomPrompt="1"/>
          </p:nvPr>
        </p:nvSpPr>
        <p:spPr>
          <a:xfrm>
            <a:off x="970722" y="1825625"/>
            <a:ext cx="3229533" cy="4170363"/>
          </a:xfrm>
          <a:prstGeom prst="rect">
            <a:avLst/>
          </a:prstGeom>
        </p:spPr>
        <p:txBody>
          <a:bodyPr>
            <a:noAutofit/>
          </a:bodyPr>
          <a:lstStyle>
            <a:lvl1pPr marL="0" indent="-342900">
              <a:buClr>
                <a:schemeClr val="accent5"/>
              </a:buClr>
              <a:buFont typeface="Arial"/>
              <a:buNone/>
              <a:defRPr baseline="0"/>
            </a:lvl1pPr>
            <a:lvl2pPr>
              <a:buClr>
                <a:schemeClr val="accent5"/>
              </a:buClr>
              <a:buNone/>
              <a:defRPr/>
            </a:lvl2pPr>
            <a:lvl3pPr>
              <a:buClr>
                <a:schemeClr val="accent5"/>
              </a:buClr>
              <a:buNone/>
              <a:defRPr/>
            </a:lvl3pPr>
            <a:lvl4pPr>
              <a:buClr>
                <a:schemeClr val="accent5"/>
              </a:buClr>
              <a:buNone/>
              <a:defRPr/>
            </a:lvl4pPr>
            <a:lvl5pPr>
              <a:buClr>
                <a:schemeClr val="accent5"/>
              </a:buClr>
              <a:buNone/>
              <a:defRPr/>
            </a:lvl5pPr>
          </a:lstStyle>
          <a:p>
            <a:pPr lvl="0"/>
            <a:r>
              <a:rPr lang="en-GB" noProof="0" dirty="0"/>
              <a:t>Insert text</a:t>
            </a:r>
          </a:p>
        </p:txBody>
      </p:sp>
      <p:sp>
        <p:nvSpPr>
          <p:cNvPr id="9" name="Content Placeholder 2"/>
          <p:cNvSpPr>
            <a:spLocks noGrp="1"/>
          </p:cNvSpPr>
          <p:nvPr>
            <p:ph sz="half" idx="13" hasCustomPrompt="1"/>
          </p:nvPr>
        </p:nvSpPr>
        <p:spPr>
          <a:xfrm>
            <a:off x="4476002" y="1825624"/>
            <a:ext cx="3239996" cy="4170363"/>
          </a:xfrm>
          <a:prstGeom prst="rect">
            <a:avLst/>
          </a:prstGeom>
        </p:spPr>
        <p:txBody>
          <a:bodyPr>
            <a:noAutofit/>
          </a:bodyPr>
          <a:lstStyle>
            <a:lvl1pPr marL="0" marR="0" indent="-342900" algn="l" defTabSz="914400" rtl="0" eaLnBrk="1" fontAlgn="auto" latinLnBrk="0" hangingPunct="1">
              <a:lnSpc>
                <a:spcPct val="100000"/>
              </a:lnSpc>
              <a:spcBef>
                <a:spcPts val="0"/>
              </a:spcBef>
              <a:spcAft>
                <a:spcPts val="1800"/>
              </a:spcAft>
              <a:buClr>
                <a:schemeClr val="accent5"/>
              </a:buClr>
              <a:buSzTx/>
              <a:buFont typeface="Arial"/>
              <a:buNone/>
              <a:tabLst/>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marL="34290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r>
              <a:rPr lang="en-GB" noProof="0" dirty="0"/>
              <a:t>Insert text</a:t>
            </a:r>
          </a:p>
        </p:txBody>
      </p:sp>
      <p:sp>
        <p:nvSpPr>
          <p:cNvPr id="7" name="Content Placeholder 2"/>
          <p:cNvSpPr>
            <a:spLocks noGrp="1"/>
          </p:cNvSpPr>
          <p:nvPr>
            <p:ph sz="half" idx="15" hasCustomPrompt="1"/>
          </p:nvPr>
        </p:nvSpPr>
        <p:spPr>
          <a:xfrm>
            <a:off x="7990763" y="1825624"/>
            <a:ext cx="3239998" cy="4170363"/>
          </a:xfrm>
          <a:prstGeom prst="rect">
            <a:avLst/>
          </a:prstGeom>
        </p:spPr>
        <p:txBody>
          <a:bodyPr>
            <a:noAutofit/>
          </a:bodyPr>
          <a:lstStyle>
            <a:lvl1pPr marL="0" marR="0" indent="-342900" algn="l" defTabSz="914400" rtl="0" eaLnBrk="1" fontAlgn="auto" latinLnBrk="0" hangingPunct="1">
              <a:lnSpc>
                <a:spcPct val="100000"/>
              </a:lnSpc>
              <a:spcBef>
                <a:spcPts val="0"/>
              </a:spcBef>
              <a:spcAft>
                <a:spcPts val="1800"/>
              </a:spcAft>
              <a:buClr>
                <a:schemeClr val="accent5"/>
              </a:buClr>
              <a:buSzTx/>
              <a:buFont typeface="Arial"/>
              <a:buNone/>
              <a:tabLst/>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marL="34290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r>
              <a:rPr lang="en-GB" noProof="0" dirty="0"/>
              <a:t>Insert text</a:t>
            </a:r>
          </a:p>
        </p:txBody>
      </p:sp>
      <p:cxnSp>
        <p:nvCxnSpPr>
          <p:cNvPr id="8" name="Straight Connector 7">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10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sp>
        <p:nvSpPr>
          <p:cNvPr id="3" name="Text Placeholder 2"/>
          <p:cNvSpPr>
            <a:spLocks noGrp="1"/>
          </p:cNvSpPr>
          <p:nvPr>
            <p:ph type="body" idx="1"/>
          </p:nvPr>
        </p:nvSpPr>
        <p:spPr>
          <a:xfrm>
            <a:off x="970722" y="1681163"/>
            <a:ext cx="5003999" cy="823912"/>
          </a:xfrm>
          <a:prstGeom prst="rect">
            <a:avLst/>
          </a:prstGeom>
        </p:spPr>
        <p:txBody>
          <a:bodyPr wrap="square" anchor="b">
            <a:noAutofit/>
          </a:bodyPr>
          <a:lstStyle>
            <a:lvl1pPr marL="0" indent="0">
              <a:buNone/>
              <a:defRPr sz="2600" b="1">
                <a:solidFill>
                  <a:srgbClr val="6069A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Master text styles</a:t>
            </a:r>
          </a:p>
        </p:txBody>
      </p:sp>
      <p:sp>
        <p:nvSpPr>
          <p:cNvPr id="4" name="Content Placeholder 3"/>
          <p:cNvSpPr>
            <a:spLocks noGrp="1"/>
          </p:cNvSpPr>
          <p:nvPr>
            <p:ph sz="half" idx="2" hasCustomPrompt="1"/>
          </p:nvPr>
        </p:nvSpPr>
        <p:spPr>
          <a:xfrm>
            <a:off x="970722" y="2597727"/>
            <a:ext cx="5003999" cy="3398261"/>
          </a:xfrm>
          <a:prstGeom prst="rect">
            <a:avLst/>
          </a:prstGeom>
        </p:spPr>
        <p:txBody>
          <a:bodyPr wrap="square">
            <a:noAutofit/>
          </a:bodyPr>
          <a:lstStyle>
            <a:lvl1pPr marL="0" indent="-342900">
              <a:buClr>
                <a:schemeClr val="accent5"/>
              </a:buClr>
              <a:buFont typeface="Arial"/>
              <a:buNone/>
              <a:defRPr/>
            </a:lvl1pPr>
            <a:lvl2pPr>
              <a:buClr>
                <a:schemeClr val="accent5"/>
              </a:buClr>
              <a:buNone/>
              <a:defRPr/>
            </a:lvl2pPr>
            <a:lvl3pPr>
              <a:buClr>
                <a:schemeClr val="accent5"/>
              </a:buClr>
              <a:buNone/>
              <a:defRPr/>
            </a:lvl3pPr>
            <a:lvl4pPr>
              <a:buClr>
                <a:schemeClr val="accent5"/>
              </a:buClr>
              <a:buNone/>
              <a:defRPr/>
            </a:lvl4pPr>
            <a:lvl5pPr>
              <a:buClr>
                <a:schemeClr val="accent5"/>
              </a:buClr>
              <a:buNone/>
              <a:defRPr/>
            </a:lvl5pPr>
          </a:lstStyle>
          <a:p>
            <a:pPr lvl="0"/>
            <a:r>
              <a:rPr lang="en-GB" noProof="0" dirty="0"/>
              <a:t>Insert text</a:t>
            </a:r>
          </a:p>
        </p:txBody>
      </p:sp>
      <p:sp>
        <p:nvSpPr>
          <p:cNvPr id="5" name="Text Placeholder 4"/>
          <p:cNvSpPr>
            <a:spLocks noGrp="1"/>
          </p:cNvSpPr>
          <p:nvPr>
            <p:ph type="body" sz="quarter" idx="3"/>
          </p:nvPr>
        </p:nvSpPr>
        <p:spPr>
          <a:xfrm>
            <a:off x="6232768" y="1681163"/>
            <a:ext cx="5003999" cy="823912"/>
          </a:xfrm>
          <a:prstGeom prst="rect">
            <a:avLst/>
          </a:prstGeom>
          <a:noFill/>
        </p:spPr>
        <p:txBody>
          <a:bodyPr wrap="square" anchor="b">
            <a:noAutofit/>
          </a:bodyPr>
          <a:lstStyle>
            <a:lvl1pPr marL="0" indent="0">
              <a:buNone/>
              <a:defRPr sz="2600" b="1">
                <a:solidFill>
                  <a:srgbClr val="6069A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Master text styles</a:t>
            </a:r>
          </a:p>
        </p:txBody>
      </p:sp>
      <p:sp>
        <p:nvSpPr>
          <p:cNvPr id="6" name="Content Placeholder 5"/>
          <p:cNvSpPr>
            <a:spLocks noGrp="1"/>
          </p:cNvSpPr>
          <p:nvPr>
            <p:ph sz="quarter" idx="4" hasCustomPrompt="1"/>
          </p:nvPr>
        </p:nvSpPr>
        <p:spPr>
          <a:xfrm>
            <a:off x="6232768" y="2597727"/>
            <a:ext cx="5003999" cy="3398261"/>
          </a:xfrm>
          <a:prstGeom prst="rect">
            <a:avLst/>
          </a:prstGeom>
        </p:spPr>
        <p:txBody>
          <a:bodyPr wrap="square">
            <a:noAutofit/>
          </a:bodyPr>
          <a:lstStyle>
            <a:lvl1pPr marL="0" indent="-342900">
              <a:buClr>
                <a:schemeClr val="accent5"/>
              </a:buClr>
              <a:buFont typeface="Arial"/>
              <a:buNone/>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noProof="0" dirty="0"/>
              <a:t>Insert text</a:t>
            </a:r>
          </a:p>
        </p:txBody>
      </p:sp>
      <p:cxnSp>
        <p:nvCxnSpPr>
          <p:cNvPr id="9" name="Straight Connector 8">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694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photo">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dirty="0"/>
              <a:t>Click to edit Master title style</a:t>
            </a:r>
          </a:p>
        </p:txBody>
      </p:sp>
      <p:sp>
        <p:nvSpPr>
          <p:cNvPr id="6" name="Picture Placeholder 2"/>
          <p:cNvSpPr>
            <a:spLocks noGrp="1"/>
          </p:cNvSpPr>
          <p:nvPr>
            <p:ph type="pic" sz="quarter" idx="13"/>
          </p:nvPr>
        </p:nvSpPr>
        <p:spPr>
          <a:xfrm>
            <a:off x="0" y="1750540"/>
            <a:ext cx="12192000" cy="4245448"/>
          </a:xfrm>
          <a:prstGeom prst="rect">
            <a:avLst/>
          </a:prstGeom>
          <a:solidFill>
            <a:schemeClr val="bg2"/>
          </a:solidFill>
        </p:spPr>
        <p:txBody>
          <a:bodyPr/>
          <a:lstStyle>
            <a:lvl1pPr marL="0" indent="0">
              <a:buNone/>
              <a:defRPr/>
            </a:lvl1pPr>
          </a:lstStyle>
          <a:p>
            <a:endParaRPr lang="en-GB" noProof="0"/>
          </a:p>
        </p:txBody>
      </p:sp>
      <p:cxnSp>
        <p:nvCxnSpPr>
          <p:cNvPr id="5" name="Straight Connector 4">
            <a:extLst>
              <a:ext uri="{C183D7F6-B498-43B3-948B-1728B52AA6E4}">
                <adec:decorative xmlns:adec="http://schemas.microsoft.com/office/drawing/2017/decorative" val="1"/>
              </a:ext>
            </a:extLst>
          </p:cNvPr>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301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EC-JRC-logo_horizontal_EN_pos_transparent-background.png"/>
          <p:cNvPicPr>
            <a:picLocks noChangeAspect="1"/>
          </p:cNvPicPr>
          <p:nvPr userDrawn="1"/>
        </p:nvPicPr>
        <p:blipFill rotWithShape="1">
          <a:blip r:embed="rId19" cstate="print">
            <a:extLst>
              <a:ext uri="{28A0092B-C50C-407E-A947-70E740481C1C}">
                <a14:useLocalDpi xmlns:a14="http://schemas.microsoft.com/office/drawing/2010/main" val="0"/>
              </a:ext>
            </a:extLst>
          </a:blip>
          <a:srcRect l="6902" t="10944" r="6669" b="9113"/>
          <a:stretch/>
        </p:blipFill>
        <p:spPr>
          <a:xfrm>
            <a:off x="9945929" y="6177847"/>
            <a:ext cx="1727997" cy="467228"/>
          </a:xfrm>
          <a:prstGeom prst="rect">
            <a:avLst/>
          </a:prstGeom>
        </p:spPr>
      </p:pic>
      <p:sp>
        <p:nvSpPr>
          <p:cNvPr id="11" name="TextBox 10"/>
          <p:cNvSpPr txBox="1"/>
          <p:nvPr userDrawn="1"/>
        </p:nvSpPr>
        <p:spPr>
          <a:xfrm>
            <a:off x="902658" y="6436338"/>
            <a:ext cx="444383" cy="276999"/>
          </a:xfrm>
          <a:prstGeom prst="rect">
            <a:avLst/>
          </a:prstGeom>
          <a:noFill/>
        </p:spPr>
        <p:txBody>
          <a:bodyPr wrap="square" lIns="0" rIns="0" rtlCol="0">
            <a:spAutoFit/>
          </a:bodyPr>
          <a:lstStyle/>
          <a:p>
            <a:pPr marL="0" indent="0" algn="l">
              <a:buClr>
                <a:schemeClr val="accent5"/>
              </a:buClr>
              <a:buFont typeface="Arial"/>
              <a:buNone/>
            </a:pPr>
            <a:fld id="{7CDCD853-BF31-41A2-A1D4-0871305F302F}" type="slidenum">
              <a:rPr lang="en-GB" sz="1200" noProof="0" smtClean="0">
                <a:ln>
                  <a:noFill/>
                </a:ln>
                <a:solidFill>
                  <a:schemeClr val="bg1">
                    <a:lumMod val="65000"/>
                  </a:schemeClr>
                </a:solidFill>
              </a:rPr>
              <a:pPr marL="0" indent="0" algn="l">
                <a:buClr>
                  <a:schemeClr val="accent5"/>
                </a:buClr>
                <a:buFont typeface="Arial"/>
                <a:buNone/>
              </a:pPr>
              <a:t>‹#›</a:t>
            </a:fld>
            <a:endParaRPr lang="en-GB" sz="1600" noProof="0" dirty="0">
              <a:ln>
                <a:noFill/>
              </a:ln>
              <a:solidFill>
                <a:schemeClr val="bg1">
                  <a:lumMod val="65000"/>
                </a:schemeClr>
              </a:solidFill>
            </a:endParaRPr>
          </a:p>
        </p:txBody>
      </p:sp>
      <p:cxnSp>
        <p:nvCxnSpPr>
          <p:cNvPr id="12" name="Straight Connector 11"/>
          <p:cNvCxnSpPr/>
          <p:nvPr userDrawn="1"/>
        </p:nvCxnSpPr>
        <p:spPr>
          <a:xfrm>
            <a:off x="799653" y="6411461"/>
            <a:ext cx="1" cy="44653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4" r:id="rId3"/>
    <p:sldLayoutId id="2147483650" r:id="rId4"/>
    <p:sldLayoutId id="2147483660" r:id="rId5"/>
    <p:sldLayoutId id="2147483652" r:id="rId6"/>
    <p:sldLayoutId id="2147483661" r:id="rId7"/>
    <p:sldLayoutId id="2147483653" r:id="rId8"/>
    <p:sldLayoutId id="2147483654" r:id="rId9"/>
    <p:sldLayoutId id="2147483659" r:id="rId10"/>
    <p:sldLayoutId id="2147483658" r:id="rId11"/>
    <p:sldLayoutId id="2147483668" r:id="rId12"/>
    <p:sldLayoutId id="2147483666" r:id="rId13"/>
    <p:sldLayoutId id="2147483667" r:id="rId14"/>
    <p:sldLayoutId id="2147483655" r:id="rId15"/>
    <p:sldLayoutId id="2147483675" r:id="rId16"/>
    <p:sldLayoutId id="2147483672" r:id="rId17"/>
  </p:sldLayoutIdLst>
  <p:hf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8" userDrawn="1">
          <p15:clr>
            <a:srgbClr val="F26B43"/>
          </p15:clr>
        </p15:guide>
        <p15:guide id="2" pos="50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5.jp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5.sv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svg"/><Relationship Id="rId9" Type="http://schemas.openxmlformats.org/officeDocument/2006/relationships/image" Target="../media/image26.png"/><Relationship Id="rId1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5.xml"/><Relationship Id="rId6" Type="http://schemas.openxmlformats.org/officeDocument/2006/relationships/image" Target="../media/image56.svg"/><Relationship Id="rId11" Type="http://schemas.openxmlformats.org/officeDocument/2006/relationships/image" Target="../media/image15.jpg"/><Relationship Id="rId5" Type="http://schemas.openxmlformats.org/officeDocument/2006/relationships/image" Target="../media/image55.png"/><Relationship Id="rId10" Type="http://schemas.openxmlformats.org/officeDocument/2006/relationships/image" Target="../media/image41.svg"/><Relationship Id="rId4" Type="http://schemas.openxmlformats.org/officeDocument/2006/relationships/image" Target="../media/image54.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5.jpg"/><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1.png"/><Relationship Id="rId10" Type="http://schemas.openxmlformats.org/officeDocument/2006/relationships/image" Target="../media/image65.jpeg"/><Relationship Id="rId4" Type="http://schemas.openxmlformats.org/officeDocument/2006/relationships/image" Target="../media/image60.jpg"/><Relationship Id="rId9" Type="http://schemas.openxmlformats.org/officeDocument/2006/relationships/image" Target="../media/image64.JP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5.xml"/><Relationship Id="rId5" Type="http://schemas.openxmlformats.org/officeDocument/2006/relationships/image" Target="../media/image15.jp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5.xml"/><Relationship Id="rId6" Type="http://schemas.openxmlformats.org/officeDocument/2006/relationships/image" Target="../media/image70.jpeg"/><Relationship Id="rId5" Type="http://schemas.openxmlformats.org/officeDocument/2006/relationships/image" Target="../media/image69.jp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hyperlink" Target="https://fritsahlefeldt.com/"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hyperlink" Target="https://joint-research-centre.ec.europa.eu/index_en" TargetMode="External"/><Relationship Id="rId4" Type="http://schemas.openxmlformats.org/officeDocument/2006/relationships/image" Target="../media/image71.emf"/></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microsoft.com/office/2018/10/relationships/comments" Target="../comments/modernComment_17C_675D1455.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hyperlink" Target="https://www.youtube.com/embed/uF7uruvjAgg" TargetMode="Externa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5.jpg"/><Relationship Id="rId4" Type="http://schemas.openxmlformats.org/officeDocument/2006/relationships/notesSlide" Target="../notesSlides/notesSlide4.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41" t="1237" r="9985"/>
          <a:stretch/>
        </p:blipFill>
        <p:spPr>
          <a:xfrm>
            <a:off x="3651076" y="4623392"/>
            <a:ext cx="2572352" cy="1483615"/>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40" t="49891" r="51458" b="3543"/>
          <a:stretch/>
        </p:blipFill>
        <p:spPr>
          <a:xfrm>
            <a:off x="7834765" y="5328950"/>
            <a:ext cx="2549824" cy="1402715"/>
          </a:xfrm>
          <a:prstGeom prst="ellipse">
            <a:avLst/>
          </a:prstGeom>
          <a:ln w="63500" cap="rnd">
            <a:solidFill>
              <a:schemeClr val="tx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6608" t="48733" r="29083" b="8798"/>
          <a:stretch/>
        </p:blipFill>
        <p:spPr>
          <a:xfrm>
            <a:off x="8014125" y="1869298"/>
            <a:ext cx="2196908" cy="1270816"/>
          </a:xfrm>
          <a:prstGeom prst="ellipse">
            <a:avLst/>
          </a:prstGeom>
          <a:ln w="63500" cap="rnd">
            <a:solidFill>
              <a:schemeClr val="accent5">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5"/>
          </a:lnRef>
          <a:fillRef idx="1">
            <a:schemeClr val="lt1"/>
          </a:fillRef>
          <a:effectRef idx="0">
            <a:schemeClr val="accent5"/>
          </a:effectRef>
          <a:fontRef idx="minor">
            <a:schemeClr val="dk1"/>
          </a:fontRef>
        </p:style>
      </p:pic>
      <p:sp>
        <p:nvSpPr>
          <p:cNvPr id="9" name="TextBox 9"/>
          <p:cNvSpPr txBox="1"/>
          <p:nvPr/>
        </p:nvSpPr>
        <p:spPr>
          <a:xfrm>
            <a:off x="803275" y="1587535"/>
            <a:ext cx="10466980" cy="2423740"/>
          </a:xfrm>
          <a:prstGeom prst="rect">
            <a:avLst/>
          </a:prstGeom>
        </p:spPr>
        <p:txBody>
          <a:bodyPr wrap="square" lIns="0" tIns="0" rIns="0" bIns="0" rtlCol="0" anchor="t">
            <a:spAutoFit/>
          </a:bodyPr>
          <a:lstStyle/>
          <a:p>
            <a:pPr>
              <a:lnSpc>
                <a:spcPts val="6318"/>
              </a:lnSpc>
            </a:pPr>
            <a:r>
              <a:rPr lang="en-US" sz="4800" b="1" dirty="0">
                <a:solidFill>
                  <a:schemeClr val="bg1"/>
                </a:solidFill>
                <a:latin typeface="Cocomat Pro Bold"/>
                <a:ea typeface="Cocomat Pro Bold"/>
                <a:cs typeface="Cocomat Pro Bold"/>
                <a:sym typeface="Cocomat Pro Bold"/>
              </a:rPr>
              <a:t>Citizens and pesticides: </a:t>
            </a:r>
          </a:p>
          <a:p>
            <a:pPr>
              <a:lnSpc>
                <a:spcPts val="6318"/>
              </a:lnSpc>
            </a:pPr>
            <a:r>
              <a:rPr lang="en-US" sz="4800" b="1" dirty="0">
                <a:solidFill>
                  <a:schemeClr val="bg1"/>
                </a:solidFill>
                <a:latin typeface="Cocomat Pro Bold"/>
                <a:ea typeface="Cocomat Pro Bold"/>
                <a:cs typeface="Cocomat Pro Bold"/>
                <a:sym typeface="Cocomat Pro Bold"/>
              </a:rPr>
              <a:t>A water quality </a:t>
            </a:r>
          </a:p>
          <a:p>
            <a:pPr>
              <a:lnSpc>
                <a:spcPts val="6318"/>
              </a:lnSpc>
            </a:pPr>
            <a:r>
              <a:rPr lang="en-US" sz="4800" b="1" dirty="0">
                <a:solidFill>
                  <a:schemeClr val="bg1"/>
                </a:solidFill>
                <a:latin typeface="Cocomat Pro Bold"/>
                <a:ea typeface="Cocomat Pro Bold"/>
                <a:cs typeface="Cocomat Pro Bold"/>
                <a:sym typeface="Cocomat Pro Bold"/>
              </a:rPr>
              <a:t>story.</a:t>
            </a:r>
          </a:p>
        </p:txBody>
      </p:sp>
      <p:grpSp>
        <p:nvGrpSpPr>
          <p:cNvPr id="19" name="Group 18"/>
          <p:cNvGrpSpPr/>
          <p:nvPr/>
        </p:nvGrpSpPr>
        <p:grpSpPr>
          <a:xfrm>
            <a:off x="803275" y="4553037"/>
            <a:ext cx="2914599" cy="1335642"/>
            <a:chOff x="917729" y="4868228"/>
            <a:chExt cx="4470095" cy="1312329"/>
          </a:xfrm>
        </p:grpSpPr>
        <p:sp>
          <p:nvSpPr>
            <p:cNvPr id="14" name="Freeform 7"/>
            <p:cNvSpPr/>
            <p:nvPr/>
          </p:nvSpPr>
          <p:spPr>
            <a:xfrm>
              <a:off x="917729" y="4868228"/>
              <a:ext cx="4470095" cy="1312329"/>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noFill/>
              <a:prstDash val="solid"/>
              <a:miter/>
            </a:ln>
          </p:spPr>
          <p:txBody>
            <a:bodyPr/>
            <a:lstStyle/>
            <a:p>
              <a:endParaRPr lang="en-001"/>
            </a:p>
          </p:txBody>
        </p:sp>
        <p:sp>
          <p:nvSpPr>
            <p:cNvPr id="16" name="TextBox 11"/>
            <p:cNvSpPr txBox="1"/>
            <p:nvPr/>
          </p:nvSpPr>
          <p:spPr>
            <a:xfrm>
              <a:off x="1063095" y="5010721"/>
              <a:ext cx="4324729" cy="923330"/>
            </a:xfrm>
            <a:prstGeom prst="rect">
              <a:avLst/>
            </a:prstGeom>
            <a:ln>
              <a:noFill/>
            </a:ln>
          </p:spPr>
          <p:txBody>
            <a:bodyPr wrap="square" lIns="0" tIns="0" rIns="0" bIns="0" rtlCol="0" anchor="t">
              <a:spAutoFit/>
            </a:bodyPr>
            <a:lstStyle/>
            <a:p>
              <a:pPr>
                <a:lnSpc>
                  <a:spcPts val="1785"/>
                </a:lnSpc>
              </a:pPr>
              <a:r>
                <a:rPr lang="it-IT" sz="1200" b="1" u="sng" dirty="0">
                  <a:solidFill>
                    <a:schemeClr val="bg1"/>
                  </a:solidFill>
                  <a:latin typeface="Cocomat Pro"/>
                  <a:ea typeface="Cocomat Pro"/>
                  <a:cs typeface="Cocomat Pro"/>
                  <a:sym typeface="Cocomat Pro"/>
                </a:rPr>
                <a:t>Caterina Cacciatori</a:t>
              </a:r>
              <a:r>
                <a:rPr lang="it-IT" sz="1200" b="1" dirty="0">
                  <a:solidFill>
                    <a:schemeClr val="bg1"/>
                  </a:solidFill>
                  <a:latin typeface="Cocomat Pro"/>
                  <a:ea typeface="Cocomat Pro"/>
                  <a:cs typeface="Cocomat Pro"/>
                  <a:sym typeface="Cocomat Pro"/>
                </a:rPr>
                <a:t>, Giulio Mariani,                                                            Sara Comero, Bernd Manfred </a:t>
              </a:r>
              <a:r>
                <a:rPr lang="it-IT" sz="1200" b="1" dirty="0" err="1">
                  <a:solidFill>
                    <a:schemeClr val="bg1"/>
                  </a:solidFill>
                  <a:latin typeface="Cocomat Pro"/>
                  <a:ea typeface="Cocomat Pro"/>
                  <a:cs typeface="Cocomat Pro"/>
                  <a:sym typeface="Cocomat Pro"/>
                </a:rPr>
                <a:t>Gawlik</a:t>
              </a:r>
              <a:endParaRPr lang="it-IT" sz="1200" b="1" dirty="0">
                <a:solidFill>
                  <a:schemeClr val="bg1"/>
                </a:solidFill>
                <a:latin typeface="Cocomat Pro"/>
                <a:ea typeface="Cocomat Pro"/>
                <a:cs typeface="Cocomat Pro"/>
                <a:sym typeface="Cocomat Pro"/>
              </a:endParaRPr>
            </a:p>
            <a:p>
              <a:pPr>
                <a:lnSpc>
                  <a:spcPts val="1785"/>
                </a:lnSpc>
              </a:pPr>
              <a:r>
                <a:rPr lang="it-IT" sz="1200" dirty="0">
                  <a:solidFill>
                    <a:schemeClr val="bg1"/>
                  </a:solidFill>
                  <a:latin typeface="Cocomat Pro"/>
                  <a:ea typeface="Cocomat Pro"/>
                  <a:cs typeface="Cocomat Pro"/>
                  <a:sym typeface="Cocomat Pro"/>
                </a:rPr>
                <a:t>Joint </a:t>
              </a:r>
              <a:r>
                <a:rPr lang="it-IT" sz="1200" dirty="0" err="1">
                  <a:solidFill>
                    <a:schemeClr val="bg1"/>
                  </a:solidFill>
                  <a:latin typeface="Cocomat Pro"/>
                  <a:ea typeface="Cocomat Pro"/>
                  <a:cs typeface="Cocomat Pro"/>
                  <a:sym typeface="Cocomat Pro"/>
                </a:rPr>
                <a:t>Research</a:t>
              </a:r>
              <a:r>
                <a:rPr lang="it-IT" sz="1200" dirty="0">
                  <a:solidFill>
                    <a:schemeClr val="bg1"/>
                  </a:solidFill>
                  <a:latin typeface="Cocomat Pro"/>
                  <a:ea typeface="Cocomat Pro"/>
                  <a:cs typeface="Cocomat Pro"/>
                  <a:sym typeface="Cocomat Pro"/>
                </a:rPr>
                <a:t> Centre (JRC) of the </a:t>
              </a:r>
              <a:r>
                <a:rPr lang="it-IT" sz="1200" dirty="0" err="1">
                  <a:solidFill>
                    <a:schemeClr val="bg1"/>
                  </a:solidFill>
                  <a:latin typeface="Cocomat Pro"/>
                  <a:ea typeface="Cocomat Pro"/>
                  <a:cs typeface="Cocomat Pro"/>
                  <a:sym typeface="Cocomat Pro"/>
                </a:rPr>
                <a:t>European</a:t>
              </a:r>
              <a:r>
                <a:rPr lang="it-IT" sz="1200" dirty="0">
                  <a:solidFill>
                    <a:schemeClr val="bg1"/>
                  </a:solidFill>
                  <a:latin typeface="Cocomat Pro"/>
                  <a:ea typeface="Cocomat Pro"/>
                  <a:cs typeface="Cocomat Pro"/>
                  <a:sym typeface="Cocomat Pro"/>
                </a:rPr>
                <a:t> </a:t>
              </a:r>
              <a:r>
                <a:rPr lang="it-IT" sz="1200" dirty="0" err="1">
                  <a:solidFill>
                    <a:schemeClr val="bg1"/>
                  </a:solidFill>
                  <a:latin typeface="Cocomat Pro"/>
                  <a:ea typeface="Cocomat Pro"/>
                  <a:cs typeface="Cocomat Pro"/>
                  <a:sym typeface="Cocomat Pro"/>
                </a:rPr>
                <a:t>Commission</a:t>
              </a:r>
              <a:endParaRPr lang="it-IT" sz="1200" dirty="0">
                <a:solidFill>
                  <a:schemeClr val="bg1"/>
                </a:solidFill>
                <a:latin typeface="Cocomat Pro"/>
                <a:ea typeface="Cocomat Pro"/>
                <a:cs typeface="Cocomat Pro"/>
                <a:sym typeface="Cocomat Pro"/>
              </a:endParaRPr>
            </a:p>
            <a:p>
              <a:pPr>
                <a:lnSpc>
                  <a:spcPts val="1785"/>
                </a:lnSpc>
              </a:pPr>
              <a:endParaRPr lang="it-IT" sz="1733" dirty="0">
                <a:solidFill>
                  <a:schemeClr val="bg1"/>
                </a:solidFill>
                <a:latin typeface="Cocomat Pro"/>
                <a:ea typeface="Cocomat Pro"/>
                <a:cs typeface="Cocomat Pro"/>
                <a:sym typeface="Cocomat Pro"/>
              </a:endParaRPr>
            </a:p>
          </p:txBody>
        </p:sp>
      </p:grpSp>
      <p:sp>
        <p:nvSpPr>
          <p:cNvPr id="20" name="Freeform 6"/>
          <p:cNvSpPr/>
          <p:nvPr/>
        </p:nvSpPr>
        <p:spPr>
          <a:xfrm rot="125426">
            <a:off x="5639220" y="2487039"/>
            <a:ext cx="3232980" cy="3260806"/>
          </a:xfrm>
          <a:custGeom>
            <a:avLst/>
            <a:gdLst/>
            <a:ahLst/>
            <a:cxnLst/>
            <a:rect l="l" t="t" r="r" b="b"/>
            <a:pathLst>
              <a:path w="6347520" h="5921347">
                <a:moveTo>
                  <a:pt x="0" y="0"/>
                </a:moveTo>
                <a:lnTo>
                  <a:pt x="6347520" y="0"/>
                </a:lnTo>
                <a:lnTo>
                  <a:pt x="6347520" y="5921348"/>
                </a:lnTo>
                <a:lnTo>
                  <a:pt x="0" y="5921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001"/>
          </a:p>
        </p:txBody>
      </p:sp>
      <p:pic>
        <p:nvPicPr>
          <p:cNvPr id="6" name="Picture 5" descr="A poster of a tower&#10;&#10;AI-generated content may be incorrect.">
            <a:extLst>
              <a:ext uri="{FF2B5EF4-FFF2-40B4-BE49-F238E27FC236}">
                <a16:creationId xmlns:a16="http://schemas.microsoft.com/office/drawing/2014/main" id="{9CCE6450-EB99-4503-0BBF-562BE8DF23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8145" y="0"/>
            <a:ext cx="1661160" cy="6858000"/>
          </a:xfrm>
          <a:prstGeom prst="rect">
            <a:avLst/>
          </a:prstGeom>
        </p:spPr>
      </p:pic>
    </p:spTree>
    <p:extLst>
      <p:ext uri="{BB962C8B-B14F-4D97-AF65-F5344CB8AC3E}">
        <p14:creationId xmlns:p14="http://schemas.microsoft.com/office/powerpoint/2010/main" val="4154703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91247" y="413886"/>
            <a:ext cx="4279900" cy="705321"/>
          </a:xfrm>
          <a:prstGeom prst="rect">
            <a:avLst/>
          </a:prstGeom>
          <a:ln>
            <a:noFill/>
          </a:ln>
        </p:spPr>
        <p:txBody>
          <a:bodyPr wrap="square" lIns="0" tIns="0" rIns="0" bIns="0" rtlCol="0" anchor="t">
            <a:spAutoFit/>
          </a:bodyPr>
          <a:lstStyle/>
          <a:p>
            <a:pPr>
              <a:lnSpc>
                <a:spcPts val="5494"/>
              </a:lnSpc>
              <a:spcBef>
                <a:spcPct val="0"/>
              </a:spcBef>
            </a:pPr>
            <a:r>
              <a:rPr lang="en-US" sz="4800" b="1" dirty="0">
                <a:solidFill>
                  <a:schemeClr val="tx2">
                    <a:lumMod val="75000"/>
                  </a:schemeClr>
                </a:solidFill>
                <a:latin typeface="Cocomat Pro Bold"/>
                <a:ea typeface="Cocomat Pro Bold"/>
                <a:cs typeface="Cocomat Pro Bold"/>
                <a:sym typeface="Cocomat Pro Bold"/>
              </a:rPr>
              <a:t>Trying it out..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007" y="1236272"/>
            <a:ext cx="3598843" cy="269913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8112" y="2499053"/>
            <a:ext cx="4428089" cy="312328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3007" y="3986603"/>
            <a:ext cx="3569134" cy="2699132"/>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22374" t="424" r="14355" b="-424"/>
          <a:stretch/>
        </p:blipFill>
        <p:spPr>
          <a:xfrm rot="5400000">
            <a:off x="8071462" y="3337611"/>
            <a:ext cx="2903133" cy="2583941"/>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t="8419" b="6285"/>
          <a:stretch/>
        </p:blipFill>
        <p:spPr>
          <a:xfrm>
            <a:off x="8231058" y="229859"/>
            <a:ext cx="2496633" cy="2876551"/>
          </a:xfrm>
          <a:prstGeom prst="rect">
            <a:avLst/>
          </a:prstGeom>
        </p:spPr>
      </p:pic>
      <p:sp>
        <p:nvSpPr>
          <p:cNvPr id="21" name="TextBox 30"/>
          <p:cNvSpPr txBox="1"/>
          <p:nvPr/>
        </p:nvSpPr>
        <p:spPr>
          <a:xfrm>
            <a:off x="1360332" y="5670779"/>
            <a:ext cx="3063649" cy="410369"/>
          </a:xfrm>
          <a:prstGeom prst="rect">
            <a:avLst/>
          </a:prstGeom>
        </p:spPr>
        <p:txBody>
          <a:bodyPr lIns="0" tIns="0" rIns="0" bIns="0" rtlCol="0" anchor="t">
            <a:spAutoFit/>
          </a:bodyPr>
          <a:lstStyle/>
          <a:p>
            <a:pPr algn="ctr">
              <a:lnSpc>
                <a:spcPts val="1579"/>
              </a:lnSpc>
            </a:pPr>
            <a:r>
              <a:rPr lang="en-US" sz="1533" dirty="0">
                <a:solidFill>
                  <a:schemeClr val="bg1"/>
                </a:solidFill>
                <a:latin typeface="Quicksand"/>
                <a:ea typeface="Quicksand"/>
                <a:cs typeface="Quicksand"/>
                <a:sym typeface="Quicksand"/>
              </a:rPr>
              <a:t>Together with Coral Conservation, in February-March 2023</a:t>
            </a:r>
            <a:r>
              <a:rPr lang="en-US" sz="1533" dirty="0">
                <a:solidFill>
                  <a:schemeClr val="tx2">
                    <a:lumMod val="75000"/>
                  </a:schemeClr>
                </a:solidFill>
                <a:latin typeface="Quicksand"/>
                <a:ea typeface="Quicksand"/>
                <a:cs typeface="Quicksand"/>
                <a:sym typeface="Quicksand"/>
              </a:rPr>
              <a:t>.</a:t>
            </a:r>
          </a:p>
        </p:txBody>
      </p:sp>
      <p:sp>
        <p:nvSpPr>
          <p:cNvPr id="22" name="TextBox 30"/>
          <p:cNvSpPr txBox="1"/>
          <p:nvPr/>
        </p:nvSpPr>
        <p:spPr>
          <a:xfrm>
            <a:off x="4599796" y="4068443"/>
            <a:ext cx="3455556" cy="615553"/>
          </a:xfrm>
          <a:prstGeom prst="rect">
            <a:avLst/>
          </a:prstGeom>
        </p:spPr>
        <p:txBody>
          <a:bodyPr wrap="square" lIns="0" tIns="0" rIns="0" bIns="0" rtlCol="0" anchor="t">
            <a:spAutoFit/>
          </a:bodyPr>
          <a:lstStyle/>
          <a:p>
            <a:pPr algn="ctr">
              <a:lnSpc>
                <a:spcPts val="1579"/>
              </a:lnSpc>
            </a:pPr>
            <a:r>
              <a:rPr lang="en-US" sz="1533" dirty="0">
                <a:solidFill>
                  <a:schemeClr val="bg1"/>
                </a:solidFill>
                <a:latin typeface="Quicksand"/>
                <a:ea typeface="Quicksand"/>
                <a:cs typeface="Quicksand"/>
                <a:sym typeface="Quicksand"/>
              </a:rPr>
              <a:t>Together with Land and Water Resources </a:t>
            </a:r>
            <a:r>
              <a:rPr lang="en-US" sz="1533" dirty="0" err="1">
                <a:solidFill>
                  <a:schemeClr val="bg1"/>
                </a:solidFill>
                <a:latin typeface="Quicksand"/>
                <a:ea typeface="Quicksand"/>
                <a:cs typeface="Quicksand"/>
                <a:sym typeface="Quicksand"/>
              </a:rPr>
              <a:t>Otways</a:t>
            </a:r>
            <a:r>
              <a:rPr lang="en-US" sz="1533" dirty="0">
                <a:solidFill>
                  <a:schemeClr val="bg1"/>
                </a:solidFill>
                <a:latin typeface="Quicksand"/>
                <a:ea typeface="Quicksand"/>
                <a:cs typeface="Quicksand"/>
                <a:sym typeface="Quicksand"/>
              </a:rPr>
              <a:t> Catchment                        over 2024</a:t>
            </a:r>
            <a:endParaRPr lang="en-US" sz="1533" dirty="0">
              <a:solidFill>
                <a:schemeClr val="tx2">
                  <a:lumMod val="75000"/>
                </a:schemeClr>
              </a:solidFill>
              <a:latin typeface="Quicksand"/>
              <a:ea typeface="Quicksand"/>
              <a:cs typeface="Quicksand"/>
              <a:sym typeface="Quicksand"/>
            </a:endParaRPr>
          </a:p>
        </p:txBody>
      </p:sp>
      <p:sp>
        <p:nvSpPr>
          <p:cNvPr id="23" name="TextBox 30"/>
          <p:cNvSpPr txBox="1"/>
          <p:nvPr/>
        </p:nvSpPr>
        <p:spPr>
          <a:xfrm>
            <a:off x="4810603" y="3240685"/>
            <a:ext cx="3063649" cy="615553"/>
          </a:xfrm>
          <a:prstGeom prst="rect">
            <a:avLst/>
          </a:prstGeom>
        </p:spPr>
        <p:txBody>
          <a:bodyPr lIns="0" tIns="0" rIns="0" bIns="0" rtlCol="0" anchor="t">
            <a:spAutoFit/>
          </a:bodyPr>
          <a:lstStyle/>
          <a:p>
            <a:pPr algn="ctr">
              <a:lnSpc>
                <a:spcPts val="1579"/>
              </a:lnSpc>
            </a:pPr>
            <a:r>
              <a:rPr lang="en-US" sz="1533" dirty="0">
                <a:solidFill>
                  <a:schemeClr val="bg1"/>
                </a:solidFill>
                <a:latin typeface="Quicksand"/>
                <a:ea typeface="Quicksand"/>
                <a:cs typeface="Quicksand"/>
                <a:sym typeface="Quicksand"/>
              </a:rPr>
              <a:t>Together with Kenya Water Resource Users Association, in October 2023</a:t>
            </a:r>
            <a:r>
              <a:rPr lang="en-US" sz="1533" dirty="0">
                <a:solidFill>
                  <a:schemeClr val="tx2">
                    <a:lumMod val="75000"/>
                  </a:schemeClr>
                </a:solidFill>
                <a:latin typeface="Quicksand"/>
                <a:ea typeface="Quicksand"/>
                <a:cs typeface="Quicksand"/>
                <a:sym typeface="Quicksand"/>
              </a:rPr>
              <a:t>.</a:t>
            </a:r>
          </a:p>
        </p:txBody>
      </p:sp>
      <p:sp>
        <p:nvSpPr>
          <p:cNvPr id="24" name="TextBox 5"/>
          <p:cNvSpPr txBox="1"/>
          <p:nvPr/>
        </p:nvSpPr>
        <p:spPr>
          <a:xfrm>
            <a:off x="935747" y="1387681"/>
            <a:ext cx="4279900" cy="657424"/>
          </a:xfrm>
          <a:prstGeom prst="rect">
            <a:avLst/>
          </a:prstGeom>
          <a:ln>
            <a:noFill/>
          </a:ln>
        </p:spPr>
        <p:txBody>
          <a:bodyPr wrap="square" lIns="0" tIns="0" rIns="0" bIns="0" rtlCol="0" anchor="t">
            <a:spAutoFit/>
          </a:bodyPr>
          <a:lstStyle/>
          <a:p>
            <a:pPr>
              <a:lnSpc>
                <a:spcPts val="5494"/>
              </a:lnSpc>
              <a:spcBef>
                <a:spcPct val="0"/>
              </a:spcBef>
            </a:pPr>
            <a:r>
              <a:rPr lang="en-US" sz="4400" b="1" dirty="0">
                <a:solidFill>
                  <a:schemeClr val="accent3">
                    <a:lumMod val="75000"/>
                  </a:schemeClr>
                </a:solidFill>
                <a:latin typeface="Cocomat Pro Bold"/>
                <a:ea typeface="Cocomat Pro Bold"/>
                <a:cs typeface="Cocomat Pro Bold"/>
                <a:sym typeface="Cocomat Pro Bold"/>
              </a:rPr>
              <a:t>Costa Rica</a:t>
            </a:r>
          </a:p>
        </p:txBody>
      </p:sp>
      <p:sp>
        <p:nvSpPr>
          <p:cNvPr id="25" name="TextBox 5"/>
          <p:cNvSpPr txBox="1"/>
          <p:nvPr/>
        </p:nvSpPr>
        <p:spPr>
          <a:xfrm>
            <a:off x="6071748" y="734484"/>
            <a:ext cx="4279900" cy="657424"/>
          </a:xfrm>
          <a:prstGeom prst="rect">
            <a:avLst/>
          </a:prstGeom>
          <a:ln>
            <a:noFill/>
          </a:ln>
        </p:spPr>
        <p:txBody>
          <a:bodyPr wrap="square" lIns="0" tIns="0" rIns="0" bIns="0" rtlCol="0" anchor="t">
            <a:spAutoFit/>
          </a:bodyPr>
          <a:lstStyle/>
          <a:p>
            <a:pPr>
              <a:lnSpc>
                <a:spcPts val="5494"/>
              </a:lnSpc>
              <a:spcBef>
                <a:spcPct val="0"/>
              </a:spcBef>
            </a:pPr>
            <a:r>
              <a:rPr lang="en-US" sz="4400" b="1" dirty="0">
                <a:solidFill>
                  <a:schemeClr val="accent6">
                    <a:lumMod val="75000"/>
                  </a:schemeClr>
                </a:solidFill>
                <a:latin typeface="Cocomat Pro Bold"/>
                <a:ea typeface="Cocomat Pro Bold"/>
                <a:cs typeface="Cocomat Pro Bold"/>
                <a:sym typeface="Cocomat Pro Bold"/>
              </a:rPr>
              <a:t>Kenya</a:t>
            </a:r>
          </a:p>
        </p:txBody>
      </p:sp>
      <p:sp>
        <p:nvSpPr>
          <p:cNvPr id="26" name="TextBox 5"/>
          <p:cNvSpPr txBox="1"/>
          <p:nvPr/>
        </p:nvSpPr>
        <p:spPr>
          <a:xfrm>
            <a:off x="6610411" y="6200576"/>
            <a:ext cx="4279900" cy="657424"/>
          </a:xfrm>
          <a:prstGeom prst="rect">
            <a:avLst/>
          </a:prstGeom>
          <a:ln>
            <a:noFill/>
          </a:ln>
        </p:spPr>
        <p:txBody>
          <a:bodyPr wrap="square" lIns="0" tIns="0" rIns="0" bIns="0" rtlCol="0" anchor="t">
            <a:spAutoFit/>
          </a:bodyPr>
          <a:lstStyle/>
          <a:p>
            <a:pPr>
              <a:lnSpc>
                <a:spcPts val="5494"/>
              </a:lnSpc>
              <a:spcBef>
                <a:spcPct val="0"/>
              </a:spcBef>
            </a:pPr>
            <a:r>
              <a:rPr lang="en-US" sz="4400" b="1" dirty="0">
                <a:solidFill>
                  <a:schemeClr val="accent5"/>
                </a:solidFill>
                <a:latin typeface="Cocomat Pro Bold"/>
                <a:ea typeface="Cocomat Pro Bold"/>
                <a:cs typeface="Cocomat Pro Bold"/>
                <a:sym typeface="Cocomat Pro Bold"/>
              </a:rPr>
              <a:t>Australia</a:t>
            </a:r>
          </a:p>
        </p:txBody>
      </p:sp>
      <p:sp>
        <p:nvSpPr>
          <p:cNvPr id="27" name="TextBox 30"/>
          <p:cNvSpPr txBox="1"/>
          <p:nvPr/>
        </p:nvSpPr>
        <p:spPr>
          <a:xfrm>
            <a:off x="8431637" y="409871"/>
            <a:ext cx="2122064" cy="615553"/>
          </a:xfrm>
          <a:prstGeom prst="rect">
            <a:avLst/>
          </a:prstGeom>
        </p:spPr>
        <p:txBody>
          <a:bodyPr wrap="square" lIns="0" tIns="0" rIns="0" bIns="0" rtlCol="0" anchor="t">
            <a:spAutoFit/>
          </a:bodyPr>
          <a:lstStyle/>
          <a:p>
            <a:pPr algn="ctr">
              <a:lnSpc>
                <a:spcPts val="1579"/>
              </a:lnSpc>
            </a:pPr>
            <a:r>
              <a:rPr lang="en-US" sz="1533" dirty="0">
                <a:solidFill>
                  <a:schemeClr val="bg1"/>
                </a:solidFill>
                <a:latin typeface="Quicksand"/>
                <a:ea typeface="Quicksand"/>
                <a:cs typeface="Quicksand"/>
                <a:sym typeface="Quicksand"/>
              </a:rPr>
              <a:t>Sofia University, Young Water Professionals Bulgaria in May 2024</a:t>
            </a:r>
          </a:p>
        </p:txBody>
      </p:sp>
      <p:sp>
        <p:nvSpPr>
          <p:cNvPr id="28" name="TextBox 30"/>
          <p:cNvSpPr txBox="1"/>
          <p:nvPr/>
        </p:nvSpPr>
        <p:spPr>
          <a:xfrm>
            <a:off x="8461996" y="5185783"/>
            <a:ext cx="2265695" cy="820738"/>
          </a:xfrm>
          <a:prstGeom prst="rect">
            <a:avLst/>
          </a:prstGeom>
        </p:spPr>
        <p:txBody>
          <a:bodyPr wrap="square" lIns="0" tIns="0" rIns="0" bIns="0" rtlCol="0" anchor="t">
            <a:spAutoFit/>
          </a:bodyPr>
          <a:lstStyle/>
          <a:p>
            <a:pPr algn="ctr">
              <a:lnSpc>
                <a:spcPts val="1579"/>
              </a:lnSpc>
            </a:pPr>
            <a:r>
              <a:rPr lang="en-GB" sz="1400" dirty="0">
                <a:solidFill>
                  <a:schemeClr val="bg1"/>
                </a:solidFill>
                <a:latin typeface="Quicksand" panose="020B0604020202020204" charset="0"/>
                <a:cs typeface="Quicksand" panose="020B0604020202020204" charset="0"/>
              </a:rPr>
              <a:t>Polytechnic University of Timisoara, Aslan National College, </a:t>
            </a:r>
            <a:r>
              <a:rPr lang="en-GB" sz="1400" dirty="0" err="1">
                <a:solidFill>
                  <a:schemeClr val="bg1"/>
                </a:solidFill>
                <a:latin typeface="Quicksand" panose="020B0604020202020204" charset="0"/>
                <a:cs typeface="Quicksand" panose="020B0604020202020204" charset="0"/>
              </a:rPr>
              <a:t>Aquatim</a:t>
            </a:r>
            <a:r>
              <a:rPr lang="en-GB" sz="1400" dirty="0">
                <a:solidFill>
                  <a:schemeClr val="bg1"/>
                </a:solidFill>
                <a:latin typeface="Quicksand" panose="020B0604020202020204" charset="0"/>
                <a:cs typeface="Quicksand" panose="020B0604020202020204" charset="0"/>
              </a:rPr>
              <a:t>,</a:t>
            </a:r>
            <a:endParaRPr lang="en-IE" sz="1400" dirty="0">
              <a:solidFill>
                <a:schemeClr val="bg1"/>
              </a:solidFill>
              <a:latin typeface="Quicksand" panose="020B0604020202020204" charset="0"/>
              <a:cs typeface="Quicksand" panose="020B0604020202020204" charset="0"/>
            </a:endParaRPr>
          </a:p>
          <a:p>
            <a:pPr algn="ctr">
              <a:lnSpc>
                <a:spcPts val="1579"/>
              </a:lnSpc>
            </a:pPr>
            <a:r>
              <a:rPr lang="en-US" sz="1400" dirty="0">
                <a:solidFill>
                  <a:schemeClr val="bg1"/>
                </a:solidFill>
                <a:latin typeface="Quicksand" panose="020B0604020202020204" charset="0"/>
                <a:ea typeface="Quicksand"/>
                <a:cs typeface="Quicksand" panose="020B0604020202020204" charset="0"/>
                <a:sym typeface="Quicksand"/>
              </a:rPr>
              <a:t>in April 2024</a:t>
            </a:r>
          </a:p>
        </p:txBody>
      </p:sp>
      <p:sp>
        <p:nvSpPr>
          <p:cNvPr id="29" name="TextBox 5"/>
          <p:cNvSpPr txBox="1"/>
          <p:nvPr/>
        </p:nvSpPr>
        <p:spPr>
          <a:xfrm>
            <a:off x="9094348" y="2401163"/>
            <a:ext cx="4279900" cy="705321"/>
          </a:xfrm>
          <a:prstGeom prst="rect">
            <a:avLst/>
          </a:prstGeom>
          <a:ln>
            <a:noFill/>
          </a:ln>
        </p:spPr>
        <p:txBody>
          <a:bodyPr wrap="square" lIns="0" tIns="0" rIns="0" bIns="0" rtlCol="0" anchor="t">
            <a:spAutoFit/>
          </a:bodyPr>
          <a:lstStyle/>
          <a:p>
            <a:pPr>
              <a:lnSpc>
                <a:spcPts val="5494"/>
              </a:lnSpc>
              <a:spcBef>
                <a:spcPct val="0"/>
              </a:spcBef>
            </a:pPr>
            <a:r>
              <a:rPr lang="en-US" sz="4400" b="1" dirty="0">
                <a:solidFill>
                  <a:schemeClr val="bg2">
                    <a:lumMod val="90000"/>
                  </a:schemeClr>
                </a:solidFill>
                <a:latin typeface="Cocomat Pro Bold"/>
                <a:ea typeface="Cocomat Pro Bold"/>
                <a:cs typeface="Cocomat Pro Bold"/>
                <a:sym typeface="Cocomat Pro Bold"/>
              </a:rPr>
              <a:t>Bulgar</a:t>
            </a:r>
            <a:r>
              <a:rPr lang="en-US" sz="4400" b="1" dirty="0">
                <a:solidFill>
                  <a:schemeClr val="bg2">
                    <a:lumMod val="50000"/>
                  </a:schemeClr>
                </a:solidFill>
                <a:latin typeface="Cocomat Pro Bold"/>
                <a:ea typeface="Cocomat Pro Bold"/>
                <a:cs typeface="Cocomat Pro Bold"/>
                <a:sym typeface="Cocomat Pro Bold"/>
              </a:rPr>
              <a:t>ia</a:t>
            </a:r>
          </a:p>
        </p:txBody>
      </p:sp>
      <p:sp>
        <p:nvSpPr>
          <p:cNvPr id="30" name="TextBox 5"/>
          <p:cNvSpPr txBox="1"/>
          <p:nvPr/>
        </p:nvSpPr>
        <p:spPr>
          <a:xfrm>
            <a:off x="9594843" y="3112852"/>
            <a:ext cx="4279900" cy="657424"/>
          </a:xfrm>
          <a:prstGeom prst="rect">
            <a:avLst/>
          </a:prstGeom>
          <a:ln>
            <a:noFill/>
          </a:ln>
        </p:spPr>
        <p:txBody>
          <a:bodyPr wrap="square" lIns="0" tIns="0" rIns="0" bIns="0" rtlCol="0" anchor="t">
            <a:spAutoFit/>
          </a:bodyPr>
          <a:lstStyle/>
          <a:p>
            <a:pPr>
              <a:lnSpc>
                <a:spcPts val="5494"/>
              </a:lnSpc>
              <a:spcBef>
                <a:spcPct val="0"/>
              </a:spcBef>
            </a:pPr>
            <a:r>
              <a:rPr lang="en-US" sz="4400" b="1" dirty="0">
                <a:solidFill>
                  <a:srgbClr val="5F54CC"/>
                </a:solidFill>
                <a:latin typeface="Cocomat Pro Bold"/>
                <a:ea typeface="Cocomat Pro Bold"/>
                <a:cs typeface="Cocomat Pro Bold"/>
                <a:sym typeface="Cocomat Pro Bold"/>
              </a:rPr>
              <a:t>Romania</a:t>
            </a:r>
          </a:p>
        </p:txBody>
      </p:sp>
    </p:spTree>
    <p:extLst>
      <p:ext uri="{BB962C8B-B14F-4D97-AF65-F5344CB8AC3E}">
        <p14:creationId xmlns:p14="http://schemas.microsoft.com/office/powerpoint/2010/main" val="3049290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85800" y="670305"/>
            <a:ext cx="3611196" cy="705321"/>
          </a:xfrm>
          <a:prstGeom prst="rect">
            <a:avLst/>
          </a:prstGeom>
        </p:spPr>
        <p:txBody>
          <a:bodyPr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Results</a:t>
            </a:r>
          </a:p>
        </p:txBody>
      </p:sp>
      <p:sp>
        <p:nvSpPr>
          <p:cNvPr id="8" name="TextBox 8"/>
          <p:cNvSpPr txBox="1"/>
          <p:nvPr/>
        </p:nvSpPr>
        <p:spPr>
          <a:xfrm>
            <a:off x="803275" y="1763861"/>
            <a:ext cx="4060825" cy="4385816"/>
          </a:xfrm>
          <a:prstGeom prst="rect">
            <a:avLst/>
          </a:prstGeom>
        </p:spPr>
        <p:txBody>
          <a:bodyPr wrap="square" lIns="0" tIns="0" rIns="0" bIns="0" rtlCol="0" anchor="t">
            <a:spAutoFit/>
          </a:bodyPr>
          <a:lstStyle/>
          <a:p>
            <a:pPr>
              <a:lnSpc>
                <a:spcPts val="1923"/>
              </a:lnSpc>
            </a:pPr>
            <a:r>
              <a:rPr lang="en-US" sz="1867" b="1" dirty="0">
                <a:solidFill>
                  <a:schemeClr val="tx2">
                    <a:lumMod val="75000"/>
                  </a:schemeClr>
                </a:solidFill>
                <a:latin typeface="Quicksand"/>
                <a:ea typeface="Quicksand"/>
                <a:cs typeface="Quicksand"/>
                <a:sym typeface="Quicksand"/>
              </a:rPr>
              <a:t>Major group of pesticides detected: </a:t>
            </a:r>
          </a:p>
          <a:p>
            <a:pPr>
              <a:lnSpc>
                <a:spcPts val="1923"/>
              </a:lnSpc>
            </a:pPr>
            <a:endParaRPr lang="en-US" sz="1867" dirty="0">
              <a:solidFill>
                <a:schemeClr val="tx2">
                  <a:lumMod val="75000"/>
                </a:schemeClr>
              </a:solidFill>
              <a:latin typeface="Quicksand"/>
              <a:ea typeface="Quicksand"/>
              <a:cs typeface="Quicksand"/>
              <a:sym typeface="Quicksand"/>
            </a:endParaRPr>
          </a:p>
          <a:p>
            <a:pPr>
              <a:lnSpc>
                <a:spcPts val="1923"/>
              </a:lnSpc>
            </a:pPr>
            <a:r>
              <a:rPr lang="en-US" sz="1867" dirty="0">
                <a:solidFill>
                  <a:schemeClr val="tx2">
                    <a:lumMod val="75000"/>
                  </a:schemeClr>
                </a:solidFill>
                <a:latin typeface="Quicksand"/>
                <a:ea typeface="Quicksand"/>
                <a:cs typeface="Quicksand"/>
                <a:sym typeface="Quicksand"/>
              </a:rPr>
              <a:t>fungicides</a:t>
            </a:r>
          </a:p>
          <a:p>
            <a:pPr>
              <a:lnSpc>
                <a:spcPts val="1923"/>
              </a:lnSpc>
            </a:pPr>
            <a:r>
              <a:rPr lang="en-US" sz="1867" dirty="0">
                <a:solidFill>
                  <a:schemeClr val="tx2">
                    <a:lumMod val="75000"/>
                  </a:schemeClr>
                </a:solidFill>
                <a:latin typeface="Quicksand"/>
                <a:ea typeface="Quicksand"/>
                <a:cs typeface="Quicksand"/>
                <a:sym typeface="Quicksand"/>
              </a:rPr>
              <a:t>(except in Romania </a:t>
            </a:r>
            <a:r>
              <a:rPr lang="en-US" sz="1867" dirty="0">
                <a:solidFill>
                  <a:schemeClr val="tx2">
                    <a:lumMod val="75000"/>
                  </a:schemeClr>
                </a:solidFill>
                <a:latin typeface="Quicksand"/>
                <a:ea typeface="Quicksand"/>
                <a:cs typeface="Quicksand"/>
                <a:sym typeface="Wingdings" panose="05000000000000000000" pitchFamily="2" charset="2"/>
              </a:rPr>
              <a:t> herbicide</a:t>
            </a:r>
            <a:r>
              <a:rPr lang="en-US" sz="1867" dirty="0">
                <a:solidFill>
                  <a:schemeClr val="tx2">
                    <a:lumMod val="75000"/>
                  </a:schemeClr>
                </a:solidFill>
                <a:latin typeface="Quicksand"/>
                <a:ea typeface="Quicksand"/>
                <a:cs typeface="Quicksand"/>
                <a:sym typeface="Quicksand"/>
              </a:rPr>
              <a:t>)</a:t>
            </a:r>
          </a:p>
          <a:p>
            <a:pPr>
              <a:lnSpc>
                <a:spcPts val="1923"/>
              </a:lnSpc>
            </a:pPr>
            <a:endParaRPr lang="en-US" sz="1867" dirty="0">
              <a:solidFill>
                <a:schemeClr val="tx2">
                  <a:lumMod val="75000"/>
                </a:schemeClr>
              </a:solidFill>
              <a:latin typeface="Quicksand"/>
              <a:ea typeface="Quicksand"/>
              <a:cs typeface="Quicksand"/>
              <a:sym typeface="Quicksand"/>
            </a:endParaRPr>
          </a:p>
          <a:p>
            <a:pPr>
              <a:lnSpc>
                <a:spcPts val="1923"/>
              </a:lnSpc>
            </a:pPr>
            <a:r>
              <a:rPr lang="en-US" sz="1867" b="1" dirty="0">
                <a:solidFill>
                  <a:schemeClr val="tx2">
                    <a:lumMod val="75000"/>
                  </a:schemeClr>
                </a:solidFill>
                <a:latin typeface="Quicksand"/>
                <a:ea typeface="Quicksand"/>
                <a:cs typeface="Quicksand"/>
                <a:sym typeface="Quicksand"/>
              </a:rPr>
              <a:t>Pesticides found in high frequency and concentrations:</a:t>
            </a:r>
          </a:p>
          <a:p>
            <a:pPr>
              <a:lnSpc>
                <a:spcPts val="1923"/>
              </a:lnSpc>
            </a:pPr>
            <a:endParaRPr lang="en-US" sz="1867" dirty="0">
              <a:solidFill>
                <a:schemeClr val="tx2">
                  <a:lumMod val="75000"/>
                </a:schemeClr>
              </a:solidFill>
              <a:latin typeface="Quicksand"/>
              <a:ea typeface="Quicksand"/>
              <a:cs typeface="Quicksand"/>
              <a:sym typeface="Quicksand"/>
            </a:endParaRPr>
          </a:p>
          <a:p>
            <a:pPr>
              <a:lnSpc>
                <a:spcPts val="1923"/>
              </a:lnSpc>
            </a:pPr>
            <a:r>
              <a:rPr lang="en-US" sz="1867" dirty="0">
                <a:solidFill>
                  <a:schemeClr val="tx2">
                    <a:lumMod val="75000"/>
                  </a:schemeClr>
                </a:solidFill>
                <a:latin typeface="Quicksand"/>
                <a:ea typeface="Quicksand"/>
                <a:cs typeface="Quicksand"/>
                <a:sym typeface="Quicksand"/>
              </a:rPr>
              <a:t>fungicides </a:t>
            </a:r>
            <a:r>
              <a:rPr lang="en-US" sz="1867" dirty="0" err="1">
                <a:solidFill>
                  <a:schemeClr val="tx2">
                    <a:lumMod val="75000"/>
                  </a:schemeClr>
                </a:solidFill>
                <a:latin typeface="Quicksand"/>
                <a:ea typeface="Quicksand"/>
                <a:cs typeface="Quicksand"/>
                <a:sym typeface="Quicksand"/>
              </a:rPr>
              <a:t>fluopyram</a:t>
            </a:r>
            <a:r>
              <a:rPr lang="en-US" sz="1867" dirty="0">
                <a:solidFill>
                  <a:schemeClr val="tx2">
                    <a:lumMod val="75000"/>
                  </a:schemeClr>
                </a:solidFill>
                <a:latin typeface="Quicksand"/>
                <a:ea typeface="Quicksand"/>
                <a:cs typeface="Quicksand"/>
                <a:sym typeface="Quicksand"/>
              </a:rPr>
              <a:t>, </a:t>
            </a:r>
            <a:r>
              <a:rPr lang="en-US" sz="1867" dirty="0" err="1">
                <a:solidFill>
                  <a:schemeClr val="tx2">
                    <a:lumMod val="75000"/>
                  </a:schemeClr>
                </a:solidFill>
                <a:latin typeface="Quicksand"/>
                <a:ea typeface="Quicksand"/>
                <a:cs typeface="Quicksand"/>
                <a:sym typeface="Quicksand"/>
              </a:rPr>
              <a:t>boscalid</a:t>
            </a:r>
            <a:r>
              <a:rPr lang="en-US" sz="1867" dirty="0">
                <a:solidFill>
                  <a:schemeClr val="tx2">
                    <a:lumMod val="75000"/>
                  </a:schemeClr>
                </a:solidFill>
                <a:latin typeface="Quicksand"/>
                <a:ea typeface="Quicksand"/>
                <a:cs typeface="Quicksand"/>
                <a:sym typeface="Quicksand"/>
              </a:rPr>
              <a:t>, </a:t>
            </a:r>
            <a:r>
              <a:rPr lang="en-US" sz="1867" dirty="0" err="1">
                <a:solidFill>
                  <a:schemeClr val="tx2">
                    <a:lumMod val="75000"/>
                  </a:schemeClr>
                </a:solidFill>
                <a:latin typeface="Quicksand"/>
                <a:ea typeface="Quicksand"/>
                <a:cs typeface="Quicksand"/>
                <a:sym typeface="Quicksand"/>
              </a:rPr>
              <a:t>tebuconazole</a:t>
            </a:r>
            <a:r>
              <a:rPr lang="en-US" sz="1867" dirty="0">
                <a:solidFill>
                  <a:schemeClr val="tx2">
                    <a:lumMod val="75000"/>
                  </a:schemeClr>
                </a:solidFill>
                <a:latin typeface="Quicksand"/>
                <a:ea typeface="Quicksand"/>
                <a:cs typeface="Quicksand"/>
                <a:sym typeface="Quicksand"/>
              </a:rPr>
              <a:t>, </a:t>
            </a:r>
            <a:r>
              <a:rPr lang="en-US" sz="1867" dirty="0" err="1">
                <a:solidFill>
                  <a:schemeClr val="tx2">
                    <a:lumMod val="75000"/>
                  </a:schemeClr>
                </a:solidFill>
                <a:latin typeface="Quicksand"/>
                <a:ea typeface="Quicksand"/>
                <a:cs typeface="Quicksand"/>
                <a:sym typeface="Quicksand"/>
              </a:rPr>
              <a:t>difenoconazole</a:t>
            </a:r>
            <a:r>
              <a:rPr lang="en-US" sz="1867" dirty="0">
                <a:solidFill>
                  <a:schemeClr val="tx2">
                    <a:lumMod val="75000"/>
                  </a:schemeClr>
                </a:solidFill>
                <a:latin typeface="Quicksand"/>
                <a:ea typeface="Quicksand"/>
                <a:cs typeface="Quicksand"/>
                <a:sym typeface="Quicksand"/>
              </a:rPr>
              <a:t>, biphenyl; </a:t>
            </a:r>
          </a:p>
          <a:p>
            <a:pPr>
              <a:lnSpc>
                <a:spcPts val="1923"/>
              </a:lnSpc>
            </a:pPr>
            <a:r>
              <a:rPr lang="en-US" sz="1867" dirty="0">
                <a:solidFill>
                  <a:schemeClr val="tx2">
                    <a:lumMod val="75000"/>
                  </a:schemeClr>
                </a:solidFill>
                <a:latin typeface="Quicksand"/>
                <a:ea typeface="Quicksand"/>
                <a:cs typeface="Quicksand"/>
                <a:sym typeface="Quicksand"/>
              </a:rPr>
              <a:t>herbicide simazine</a:t>
            </a:r>
          </a:p>
          <a:p>
            <a:pPr>
              <a:lnSpc>
                <a:spcPts val="1923"/>
              </a:lnSpc>
            </a:pPr>
            <a:r>
              <a:rPr lang="en-US" sz="1867" dirty="0">
                <a:solidFill>
                  <a:schemeClr val="tx2">
                    <a:lumMod val="75000"/>
                  </a:schemeClr>
                </a:solidFill>
                <a:latin typeface="Quicksand"/>
                <a:ea typeface="Quicksand"/>
                <a:cs typeface="Quicksand"/>
                <a:sym typeface="Quicksand"/>
              </a:rPr>
              <a:t>wood preservatives 2,4,6-trichlorophenol </a:t>
            </a:r>
          </a:p>
          <a:p>
            <a:pPr>
              <a:lnSpc>
                <a:spcPts val="1923"/>
              </a:lnSpc>
            </a:pPr>
            <a:endParaRPr lang="en-US" sz="1867" dirty="0">
              <a:solidFill>
                <a:schemeClr val="tx2">
                  <a:lumMod val="75000"/>
                </a:schemeClr>
              </a:solidFill>
              <a:latin typeface="Quicksand"/>
              <a:ea typeface="Quicksand"/>
              <a:cs typeface="Quicksand"/>
              <a:sym typeface="Quicksand"/>
            </a:endParaRPr>
          </a:p>
          <a:p>
            <a:pPr>
              <a:lnSpc>
                <a:spcPts val="1923"/>
              </a:lnSpc>
            </a:pPr>
            <a:r>
              <a:rPr lang="en-US" sz="1867" dirty="0">
                <a:solidFill>
                  <a:schemeClr val="accent6">
                    <a:lumMod val="75000"/>
                  </a:schemeClr>
                </a:solidFill>
                <a:latin typeface="Quicksand"/>
                <a:ea typeface="Quicksand"/>
                <a:cs typeface="Quicksand"/>
                <a:sym typeface="Quicksand"/>
              </a:rPr>
              <a:t>Mostly linked to surrounding land-use</a:t>
            </a:r>
          </a:p>
          <a:p>
            <a:pPr>
              <a:lnSpc>
                <a:spcPts val="1923"/>
              </a:lnSpc>
            </a:pPr>
            <a:endParaRPr lang="en-US" sz="1867" dirty="0">
              <a:solidFill>
                <a:schemeClr val="tx2">
                  <a:lumMod val="75000"/>
                </a:schemeClr>
              </a:solidFill>
              <a:latin typeface="Quicksand"/>
              <a:ea typeface="Quicksand"/>
              <a:cs typeface="Quicksand"/>
              <a:sym typeface="Quicksand"/>
            </a:endParaRPr>
          </a:p>
          <a:p>
            <a:pPr>
              <a:lnSpc>
                <a:spcPts val="1923"/>
              </a:lnSpc>
            </a:pPr>
            <a:endParaRPr lang="en-US" sz="1867" dirty="0">
              <a:solidFill>
                <a:schemeClr val="tx2">
                  <a:lumMod val="75000"/>
                </a:schemeClr>
              </a:solidFill>
              <a:latin typeface="Quicksand"/>
              <a:ea typeface="Quicksand"/>
              <a:cs typeface="Quicksand"/>
              <a:sym typeface="Quicksand"/>
            </a:endParaRPr>
          </a:p>
        </p:txBody>
      </p:sp>
      <p:graphicFrame>
        <p:nvGraphicFramePr>
          <p:cNvPr id="10" name="Chart 9"/>
          <p:cNvGraphicFramePr>
            <a:graphicFrameLocks/>
          </p:cNvGraphicFramePr>
          <p:nvPr>
            <p:extLst>
              <p:ext uri="{D42A27DB-BD31-4B8C-83A1-F6EECF244321}">
                <p14:modId xmlns:p14="http://schemas.microsoft.com/office/powerpoint/2010/main" val="1051099076"/>
              </p:ext>
            </p:extLst>
          </p:nvPr>
        </p:nvGraphicFramePr>
        <p:xfrm>
          <a:off x="5326509" y="135802"/>
          <a:ext cx="6535291" cy="6261100"/>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7"/>
          <p:cNvSpPr/>
          <p:nvPr/>
        </p:nvSpPr>
        <p:spPr>
          <a:xfrm rot="-153715">
            <a:off x="4407875" y="230847"/>
            <a:ext cx="1722968" cy="1228104"/>
          </a:xfrm>
          <a:custGeom>
            <a:avLst/>
            <a:gdLst/>
            <a:ahLst/>
            <a:cxnLst/>
            <a:rect l="l" t="t" r="r" b="b"/>
            <a:pathLst>
              <a:path w="4389711" h="3322642">
                <a:moveTo>
                  <a:pt x="0" y="0"/>
                </a:moveTo>
                <a:lnTo>
                  <a:pt x="4389711" y="0"/>
                </a:lnTo>
                <a:lnTo>
                  <a:pt x="4389711" y="3322641"/>
                </a:lnTo>
                <a:lnTo>
                  <a:pt x="0" y="3322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001"/>
          </a:p>
        </p:txBody>
      </p:sp>
      <p:pic>
        <p:nvPicPr>
          <p:cNvPr id="2" name="Picture 1">
            <a:extLst>
              <a:ext uri="{FF2B5EF4-FFF2-40B4-BE49-F238E27FC236}">
                <a16:creationId xmlns:a16="http://schemas.microsoft.com/office/drawing/2014/main" id="{5F3EA02B-CEDE-D080-A748-A00086AA3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2833314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85800" y="670305"/>
            <a:ext cx="3781987" cy="705321"/>
          </a:xfrm>
          <a:prstGeom prst="rect">
            <a:avLst/>
          </a:prstGeom>
        </p:spPr>
        <p:txBody>
          <a:bodyPr wrap="square"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Outcomes</a:t>
            </a:r>
            <a:endParaRPr lang="en-US" sz="4800" b="1" dirty="0">
              <a:solidFill>
                <a:srgbClr val="004AAD"/>
              </a:solidFill>
              <a:latin typeface="Cocomat Pro Bold"/>
              <a:ea typeface="Cocomat Pro Bold"/>
              <a:cs typeface="Cocomat Pro Bold"/>
              <a:sym typeface="Cocomat Pro Bold"/>
            </a:endParaRPr>
          </a:p>
        </p:txBody>
      </p:sp>
      <p:grpSp>
        <p:nvGrpSpPr>
          <p:cNvPr id="6" name="Group 6"/>
          <p:cNvGrpSpPr/>
          <p:nvPr/>
        </p:nvGrpSpPr>
        <p:grpSpPr>
          <a:xfrm>
            <a:off x="422062" y="2400733"/>
            <a:ext cx="3592297" cy="3481375"/>
            <a:chOff x="0" y="0"/>
            <a:chExt cx="1419179" cy="1375358"/>
          </a:xfrm>
        </p:grpSpPr>
        <p:sp>
          <p:nvSpPr>
            <p:cNvPr id="7" name="Freeform 7"/>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rgbClr val="F6CB48"/>
              </a:solidFill>
              <a:prstDash val="solid"/>
              <a:round/>
            </a:ln>
          </p:spPr>
          <p:txBody>
            <a:bodyPr/>
            <a:lstStyle/>
            <a:p>
              <a:endParaRPr lang="en-001"/>
            </a:p>
          </p:txBody>
        </p:sp>
        <p:sp>
          <p:nvSpPr>
            <p:cNvPr id="8" name="TextBox 8"/>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4299851" y="1578235"/>
            <a:ext cx="3592297" cy="4303873"/>
            <a:chOff x="0" y="0"/>
            <a:chExt cx="1419179" cy="1375358"/>
          </a:xfrm>
        </p:grpSpPr>
        <p:sp>
          <p:nvSpPr>
            <p:cNvPr id="10" name="Freeform 10"/>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rgbClr val="F6CB48"/>
              </a:solidFill>
              <a:prstDash val="solid"/>
              <a:round/>
            </a:ln>
          </p:spPr>
          <p:txBody>
            <a:bodyPr/>
            <a:lstStyle/>
            <a:p>
              <a:endParaRPr lang="en-001"/>
            </a:p>
          </p:txBody>
        </p:sp>
        <p:sp>
          <p:nvSpPr>
            <p:cNvPr id="11" name="TextBox 11"/>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a:off x="8177640" y="1584105"/>
            <a:ext cx="3592297" cy="4298004"/>
            <a:chOff x="0" y="0"/>
            <a:chExt cx="1419179" cy="1375358"/>
          </a:xfrm>
        </p:grpSpPr>
        <p:sp>
          <p:nvSpPr>
            <p:cNvPr id="13" name="Freeform 13"/>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rgbClr val="F6CB48"/>
              </a:solidFill>
              <a:prstDash val="solid"/>
              <a:round/>
            </a:ln>
          </p:spPr>
          <p:txBody>
            <a:bodyPr/>
            <a:lstStyle/>
            <a:p>
              <a:endParaRPr lang="en-001"/>
            </a:p>
          </p:txBody>
        </p:sp>
        <p:sp>
          <p:nvSpPr>
            <p:cNvPr id="14" name="TextBox 14"/>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solidFill>
                  <a:schemeClr val="tx2">
                    <a:lumMod val="75000"/>
                  </a:schemeClr>
                </a:solidFill>
              </a:endParaRPr>
            </a:p>
          </p:txBody>
        </p:sp>
      </p:grpSp>
      <p:grpSp>
        <p:nvGrpSpPr>
          <p:cNvPr id="15" name="Group 15"/>
          <p:cNvGrpSpPr/>
          <p:nvPr/>
        </p:nvGrpSpPr>
        <p:grpSpPr>
          <a:xfrm>
            <a:off x="1179922" y="1372033"/>
            <a:ext cx="2057400" cy="205740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001"/>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8" name="Freeform 18"/>
          <p:cNvSpPr/>
          <p:nvPr/>
        </p:nvSpPr>
        <p:spPr>
          <a:xfrm>
            <a:off x="1298671" y="1723026"/>
            <a:ext cx="1819903" cy="1355414"/>
          </a:xfrm>
          <a:custGeom>
            <a:avLst/>
            <a:gdLst/>
            <a:ahLst/>
            <a:cxnLst/>
            <a:rect l="l" t="t" r="r" b="b"/>
            <a:pathLst>
              <a:path w="2729855" h="2033121">
                <a:moveTo>
                  <a:pt x="0" y="0"/>
                </a:moveTo>
                <a:lnTo>
                  <a:pt x="2729854" y="0"/>
                </a:lnTo>
                <a:lnTo>
                  <a:pt x="2729854" y="2033120"/>
                </a:lnTo>
                <a:lnTo>
                  <a:pt x="0" y="2033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001"/>
          </a:p>
        </p:txBody>
      </p:sp>
      <p:grpSp>
        <p:nvGrpSpPr>
          <p:cNvPr id="19" name="Group 19"/>
          <p:cNvGrpSpPr/>
          <p:nvPr/>
        </p:nvGrpSpPr>
        <p:grpSpPr>
          <a:xfrm>
            <a:off x="5057711" y="1372033"/>
            <a:ext cx="2057400" cy="20574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001"/>
            </a:p>
          </p:txBody>
        </p:sp>
        <p:sp>
          <p:nvSpPr>
            <p:cNvPr id="21" name="TextBox 2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2" name="Freeform 22"/>
          <p:cNvSpPr/>
          <p:nvPr/>
        </p:nvSpPr>
        <p:spPr>
          <a:xfrm>
            <a:off x="5306892" y="879332"/>
            <a:ext cx="1656058" cy="1446707"/>
          </a:xfrm>
          <a:custGeom>
            <a:avLst/>
            <a:gdLst/>
            <a:ahLst/>
            <a:cxnLst/>
            <a:rect l="l" t="t" r="r" b="b"/>
            <a:pathLst>
              <a:path w="2484087" h="2170061">
                <a:moveTo>
                  <a:pt x="0" y="0"/>
                </a:moveTo>
                <a:lnTo>
                  <a:pt x="2484088" y="0"/>
                </a:lnTo>
                <a:lnTo>
                  <a:pt x="2484088" y="2170061"/>
                </a:lnTo>
                <a:lnTo>
                  <a:pt x="0" y="2170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001"/>
          </a:p>
        </p:txBody>
      </p:sp>
      <p:grpSp>
        <p:nvGrpSpPr>
          <p:cNvPr id="23" name="Group 23"/>
          <p:cNvGrpSpPr/>
          <p:nvPr/>
        </p:nvGrpSpPr>
        <p:grpSpPr>
          <a:xfrm>
            <a:off x="9019308" y="1372033"/>
            <a:ext cx="2057400" cy="20574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001"/>
            </a:p>
          </p:txBody>
        </p:sp>
        <p:sp>
          <p:nvSpPr>
            <p:cNvPr id="25" name="TextBox 2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6" name="TextBox 26"/>
          <p:cNvSpPr txBox="1"/>
          <p:nvPr/>
        </p:nvSpPr>
        <p:spPr>
          <a:xfrm>
            <a:off x="1070379" y="3571888"/>
            <a:ext cx="2276486" cy="243656"/>
          </a:xfrm>
          <a:prstGeom prst="rect">
            <a:avLst/>
          </a:prstGeom>
        </p:spPr>
        <p:txBody>
          <a:bodyPr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Platform</a:t>
            </a:r>
          </a:p>
        </p:txBody>
      </p:sp>
      <p:sp>
        <p:nvSpPr>
          <p:cNvPr id="27" name="TextBox 27"/>
          <p:cNvSpPr txBox="1"/>
          <p:nvPr/>
        </p:nvSpPr>
        <p:spPr>
          <a:xfrm>
            <a:off x="4957756" y="2505652"/>
            <a:ext cx="2276486" cy="243656"/>
          </a:xfrm>
          <a:prstGeom prst="rect">
            <a:avLst/>
          </a:prstGeom>
        </p:spPr>
        <p:txBody>
          <a:bodyPr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Role play</a:t>
            </a:r>
          </a:p>
        </p:txBody>
      </p:sp>
      <p:sp>
        <p:nvSpPr>
          <p:cNvPr id="28" name="TextBox 28"/>
          <p:cNvSpPr txBox="1"/>
          <p:nvPr/>
        </p:nvSpPr>
        <p:spPr>
          <a:xfrm>
            <a:off x="8909765" y="2500692"/>
            <a:ext cx="2276486" cy="243656"/>
          </a:xfrm>
          <a:prstGeom prst="rect">
            <a:avLst/>
          </a:prstGeom>
        </p:spPr>
        <p:txBody>
          <a:bodyPr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Scientific papers</a:t>
            </a:r>
          </a:p>
        </p:txBody>
      </p:sp>
      <p:sp>
        <p:nvSpPr>
          <p:cNvPr id="29" name="Freeform 29"/>
          <p:cNvSpPr/>
          <p:nvPr/>
        </p:nvSpPr>
        <p:spPr>
          <a:xfrm>
            <a:off x="9030082" y="774369"/>
            <a:ext cx="1887411" cy="1517905"/>
          </a:xfrm>
          <a:custGeom>
            <a:avLst/>
            <a:gdLst/>
            <a:ahLst/>
            <a:cxnLst/>
            <a:rect l="l" t="t" r="r" b="b"/>
            <a:pathLst>
              <a:path w="2831117" h="2276858">
                <a:moveTo>
                  <a:pt x="0" y="0"/>
                </a:moveTo>
                <a:lnTo>
                  <a:pt x="2831117" y="0"/>
                </a:lnTo>
                <a:lnTo>
                  <a:pt x="2831117" y="2276858"/>
                </a:lnTo>
                <a:lnTo>
                  <a:pt x="0" y="2276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001"/>
          </a:p>
        </p:txBody>
      </p:sp>
      <p:sp>
        <p:nvSpPr>
          <p:cNvPr id="30" name="TextBox 30"/>
          <p:cNvSpPr txBox="1"/>
          <p:nvPr/>
        </p:nvSpPr>
        <p:spPr>
          <a:xfrm>
            <a:off x="686385" y="3963626"/>
            <a:ext cx="3063649" cy="410369"/>
          </a:xfrm>
          <a:prstGeom prst="rect">
            <a:avLst/>
          </a:prstGeom>
        </p:spPr>
        <p:txBody>
          <a:bodyPr lIns="0" tIns="0" rIns="0" bIns="0" rtlCol="0" anchor="t">
            <a:spAutoFit/>
          </a:bodyPr>
          <a:lstStyle/>
          <a:p>
            <a:pPr algn="ctr">
              <a:lnSpc>
                <a:spcPts val="1579"/>
              </a:lnSpc>
            </a:pPr>
            <a:r>
              <a:rPr lang="en-US" sz="1533" dirty="0">
                <a:solidFill>
                  <a:schemeClr val="tx2">
                    <a:lumMod val="75000"/>
                  </a:schemeClr>
                </a:solidFill>
                <a:latin typeface="Quicksand"/>
                <a:ea typeface="Quicksand"/>
                <a:cs typeface="Quicksand"/>
                <a:sym typeface="Quicksand"/>
              </a:rPr>
              <a:t>Easily and accessible online platform where publicly shared</a:t>
            </a:r>
          </a:p>
        </p:txBody>
      </p:sp>
      <p:sp>
        <p:nvSpPr>
          <p:cNvPr id="31" name="TextBox 31"/>
          <p:cNvSpPr txBox="1"/>
          <p:nvPr/>
        </p:nvSpPr>
        <p:spPr>
          <a:xfrm>
            <a:off x="4564175" y="2928921"/>
            <a:ext cx="3063649" cy="1025922"/>
          </a:xfrm>
          <a:prstGeom prst="rect">
            <a:avLst/>
          </a:prstGeom>
        </p:spPr>
        <p:txBody>
          <a:bodyPr lIns="0" tIns="0" rIns="0" bIns="0" rtlCol="0" anchor="t">
            <a:spAutoFit/>
          </a:bodyPr>
          <a:lstStyle/>
          <a:p>
            <a:pPr algn="ctr">
              <a:lnSpc>
                <a:spcPts val="1579"/>
              </a:lnSpc>
            </a:pPr>
            <a:r>
              <a:rPr lang="en-US" sz="1533" dirty="0">
                <a:solidFill>
                  <a:schemeClr val="tx2">
                    <a:lumMod val="75000"/>
                  </a:schemeClr>
                </a:solidFill>
                <a:latin typeface="Quicksand"/>
                <a:ea typeface="Quicksand"/>
                <a:cs typeface="Quicksand"/>
                <a:sym typeface="Quicksand"/>
              </a:rPr>
              <a:t>Idea: Water quality data </a:t>
            </a:r>
            <a:r>
              <a:rPr lang="en-US" sz="1533" dirty="0">
                <a:solidFill>
                  <a:schemeClr val="tx2">
                    <a:lumMod val="75000"/>
                  </a:schemeClr>
                </a:solidFill>
                <a:latin typeface="Quicksand"/>
                <a:ea typeface="Quicksand"/>
                <a:cs typeface="Quicksand"/>
                <a:sym typeface="Wingdings" panose="05000000000000000000" pitchFamily="2" charset="2"/>
              </a:rPr>
              <a:t> </a:t>
            </a:r>
            <a:r>
              <a:rPr lang="en-US" sz="1533" dirty="0">
                <a:solidFill>
                  <a:schemeClr val="tx2">
                    <a:lumMod val="75000"/>
                  </a:schemeClr>
                </a:solidFill>
                <a:latin typeface="Quicksand"/>
                <a:ea typeface="Quicksand"/>
                <a:cs typeface="Quicksand"/>
                <a:sym typeface="Quicksand"/>
              </a:rPr>
              <a:t>educational material </a:t>
            </a: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r>
              <a:rPr lang="en-US" sz="1533" dirty="0">
                <a:solidFill>
                  <a:schemeClr val="tx2">
                    <a:lumMod val="75000"/>
                  </a:schemeClr>
                </a:solidFill>
                <a:latin typeface="Quicksand"/>
                <a:ea typeface="Quicksand"/>
                <a:cs typeface="Quicksand"/>
                <a:sym typeface="Quicksand"/>
              </a:rPr>
              <a:t>Role-play game on debating solutions to water contamination</a:t>
            </a:r>
          </a:p>
        </p:txBody>
      </p:sp>
      <p:sp>
        <p:nvSpPr>
          <p:cNvPr id="32" name="TextBox 32"/>
          <p:cNvSpPr txBox="1"/>
          <p:nvPr/>
        </p:nvSpPr>
        <p:spPr>
          <a:xfrm>
            <a:off x="8516183" y="2931148"/>
            <a:ext cx="3063649" cy="2667397"/>
          </a:xfrm>
          <a:prstGeom prst="rect">
            <a:avLst/>
          </a:prstGeom>
        </p:spPr>
        <p:txBody>
          <a:bodyPr lIns="0" tIns="0" rIns="0" bIns="0" rtlCol="0" anchor="t">
            <a:spAutoFit/>
          </a:bodyPr>
          <a:lstStyle/>
          <a:p>
            <a:pPr algn="ctr">
              <a:lnSpc>
                <a:spcPts val="1579"/>
              </a:lnSpc>
            </a:pPr>
            <a:r>
              <a:rPr lang="en-US" sz="1533" dirty="0">
                <a:solidFill>
                  <a:schemeClr val="tx2">
                    <a:lumMod val="75000"/>
                  </a:schemeClr>
                </a:solidFill>
                <a:latin typeface="Quicksand"/>
                <a:ea typeface="Quicksand"/>
                <a:cs typeface="Quicksand"/>
                <a:sym typeface="Quicksand"/>
              </a:rPr>
              <a:t>On Costa Rica:</a:t>
            </a: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r>
              <a:rPr lang="en-US" sz="1533" dirty="0">
                <a:solidFill>
                  <a:schemeClr val="tx2">
                    <a:lumMod val="75000"/>
                  </a:schemeClr>
                </a:solidFill>
                <a:latin typeface="Quicksand"/>
                <a:ea typeface="Quicksand"/>
                <a:cs typeface="Quicksand"/>
                <a:sym typeface="Quicksand"/>
              </a:rPr>
              <a:t>On Kenya: </a:t>
            </a:r>
            <a:r>
              <a:rPr lang="en-US" sz="1533" i="1" dirty="0">
                <a:solidFill>
                  <a:schemeClr val="tx2">
                    <a:lumMod val="75000"/>
                  </a:schemeClr>
                </a:solidFill>
                <a:latin typeface="Quicksand"/>
                <a:ea typeface="Quicksand"/>
                <a:cs typeface="Quicksand"/>
                <a:sym typeface="Quicksand"/>
              </a:rPr>
              <a:t>under review</a:t>
            </a:r>
            <a:r>
              <a:rPr lang="en-US" sz="1533" dirty="0">
                <a:solidFill>
                  <a:schemeClr val="tx2">
                    <a:lumMod val="75000"/>
                  </a:schemeClr>
                </a:solidFill>
                <a:latin typeface="Quicksand"/>
                <a:ea typeface="Quicksand"/>
                <a:cs typeface="Quicksand"/>
                <a:sym typeface="Quicksand"/>
              </a:rPr>
              <a:t>.</a:t>
            </a:r>
          </a:p>
        </p:txBody>
      </p:sp>
      <p:pic>
        <p:nvPicPr>
          <p:cNvPr id="34" name="Picture 33"/>
          <p:cNvPicPr>
            <a:picLocks noChangeAspect="1"/>
          </p:cNvPicPr>
          <p:nvPr/>
        </p:nvPicPr>
        <p:blipFill rotWithShape="1">
          <a:blip r:embed="rId9"/>
          <a:srcRect l="95780" t="53470" r="-198" b="31847"/>
          <a:stretch/>
        </p:blipFill>
        <p:spPr>
          <a:xfrm>
            <a:off x="11851377" y="911946"/>
            <a:ext cx="186266" cy="753534"/>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8709" y="4576909"/>
            <a:ext cx="959826" cy="959826"/>
          </a:xfrm>
          <a:prstGeom prst="rect">
            <a:avLst/>
          </a:prstGeom>
        </p:spPr>
      </p:pic>
      <p:pic>
        <p:nvPicPr>
          <p:cNvPr id="35" name="Picture 34"/>
          <p:cNvPicPr>
            <a:picLocks noChangeAspect="1"/>
          </p:cNvPicPr>
          <p:nvPr/>
        </p:nvPicPr>
        <p:blipFill>
          <a:blip r:embed="rId11"/>
          <a:stretch>
            <a:fillRect/>
          </a:stretch>
        </p:blipFill>
        <p:spPr>
          <a:xfrm>
            <a:off x="8909765" y="3625375"/>
            <a:ext cx="2694189" cy="1562629"/>
          </a:xfrm>
          <a:prstGeom prst="rect">
            <a:avLst/>
          </a:prstGeom>
        </p:spPr>
      </p:pic>
      <p:pic>
        <p:nvPicPr>
          <p:cNvPr id="36" name="Picture 35"/>
          <p:cNvPicPr>
            <a:picLocks noChangeAspect="1"/>
          </p:cNvPicPr>
          <p:nvPr/>
        </p:nvPicPr>
        <p:blipFill>
          <a:blip r:embed="rId12"/>
          <a:stretch>
            <a:fillRect/>
          </a:stretch>
        </p:blipFill>
        <p:spPr>
          <a:xfrm>
            <a:off x="8230691" y="3246447"/>
            <a:ext cx="2087112" cy="1540821"/>
          </a:xfrm>
          <a:prstGeom prst="rect">
            <a:avLst/>
          </a:prstGeom>
        </p:spPr>
      </p:pic>
      <p:pic>
        <p:nvPicPr>
          <p:cNvPr id="37" name="Picture 36"/>
          <p:cNvPicPr>
            <a:picLocks noChangeAspect="1"/>
          </p:cNvPicPr>
          <p:nvPr/>
        </p:nvPicPr>
        <p:blipFill>
          <a:blip r:embed="rId13"/>
          <a:stretch>
            <a:fillRect/>
          </a:stretch>
        </p:blipFill>
        <p:spPr>
          <a:xfrm>
            <a:off x="4670721" y="4195633"/>
            <a:ext cx="2957103" cy="1348185"/>
          </a:xfrm>
          <a:prstGeom prst="rect">
            <a:avLst/>
          </a:prstGeom>
        </p:spPr>
      </p:pic>
      <p:pic>
        <p:nvPicPr>
          <p:cNvPr id="3" name="Picture 2">
            <a:extLst>
              <a:ext uri="{FF2B5EF4-FFF2-40B4-BE49-F238E27FC236}">
                <a16:creationId xmlns:a16="http://schemas.microsoft.com/office/drawing/2014/main" id="{41CA987F-5941-2B44-F513-984BE19574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206651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a:srcRect l="1" t="41182" r="41884" b="37002"/>
          <a:stretch/>
        </p:blipFill>
        <p:spPr>
          <a:xfrm>
            <a:off x="7631757" y="147697"/>
            <a:ext cx="4481120" cy="1682227"/>
          </a:xfrm>
          <a:prstGeom prst="rect">
            <a:avLst/>
          </a:prstGeom>
        </p:spPr>
      </p:pic>
      <p:sp>
        <p:nvSpPr>
          <p:cNvPr id="4" name="TextBox 4"/>
          <p:cNvSpPr txBox="1"/>
          <p:nvPr/>
        </p:nvSpPr>
        <p:spPr>
          <a:xfrm>
            <a:off x="-536789" y="-355724"/>
            <a:ext cx="12644476" cy="7376567"/>
          </a:xfrm>
          <a:prstGeom prst="rect">
            <a:avLst/>
          </a:prstGeom>
        </p:spPr>
        <p:txBody>
          <a:bodyPr lIns="33867" tIns="33867" rIns="33867" bIns="33867" rtlCol="0" anchor="ctr"/>
          <a:lstStyle/>
          <a:p>
            <a:pPr algn="ctr">
              <a:lnSpc>
                <a:spcPts val="1773"/>
              </a:lnSpc>
              <a:spcBef>
                <a:spcPct val="0"/>
              </a:spcBef>
            </a:pPr>
            <a:endParaRPr sz="1200"/>
          </a:p>
        </p:txBody>
      </p:sp>
      <p:sp>
        <p:nvSpPr>
          <p:cNvPr id="26" name="TextBox 26"/>
          <p:cNvSpPr txBox="1"/>
          <p:nvPr/>
        </p:nvSpPr>
        <p:spPr>
          <a:xfrm>
            <a:off x="685799" y="670305"/>
            <a:ext cx="8218973" cy="705321"/>
          </a:xfrm>
          <a:prstGeom prst="rect">
            <a:avLst/>
          </a:prstGeom>
        </p:spPr>
        <p:txBody>
          <a:bodyPr wrap="square"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Expectations vs. Reality</a:t>
            </a:r>
          </a:p>
        </p:txBody>
      </p:sp>
      <p:sp>
        <p:nvSpPr>
          <p:cNvPr id="34" name="Oval 33"/>
          <p:cNvSpPr/>
          <p:nvPr/>
        </p:nvSpPr>
        <p:spPr>
          <a:xfrm>
            <a:off x="5019574" y="1724766"/>
            <a:ext cx="5616839" cy="4414402"/>
          </a:xfrm>
          <a:prstGeom prst="ellipse">
            <a:avLst/>
          </a:prstGeom>
          <a:solidFill>
            <a:schemeClr val="accent5">
              <a:lumMod val="60000"/>
              <a:lumOff val="40000"/>
              <a:alpha val="58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35" name="Oval 34"/>
          <p:cNvSpPr/>
          <p:nvPr/>
        </p:nvSpPr>
        <p:spPr>
          <a:xfrm>
            <a:off x="831273" y="1687415"/>
            <a:ext cx="5616840" cy="4414402"/>
          </a:xfrm>
          <a:prstGeom prst="ellipse">
            <a:avLst/>
          </a:prstGeom>
          <a:solidFill>
            <a:schemeClr val="accent6">
              <a:lumMod val="60000"/>
              <a:lumOff val="40000"/>
              <a:alpha val="58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33" name="Rectangle 32"/>
          <p:cNvSpPr/>
          <p:nvPr/>
        </p:nvSpPr>
        <p:spPr>
          <a:xfrm>
            <a:off x="4900894" y="2904227"/>
            <a:ext cx="1727183" cy="2144177"/>
          </a:xfrm>
          <a:prstGeom prst="rect">
            <a:avLst/>
          </a:prstGeom>
        </p:spPr>
        <p:txBody>
          <a:bodyPr wrap="square">
            <a:spAutoFit/>
          </a:bodyPr>
          <a:lstStyle/>
          <a:p>
            <a:pPr algn="ctr">
              <a:lnSpc>
                <a:spcPts val="1579"/>
              </a:lnSpc>
            </a:pPr>
            <a:r>
              <a:rPr lang="en-US" sz="1600" b="1" dirty="0">
                <a:solidFill>
                  <a:schemeClr val="tx2">
                    <a:lumMod val="75000"/>
                  </a:schemeClr>
                </a:solidFill>
                <a:latin typeface="Quicksand"/>
                <a:ea typeface="Quicksand"/>
                <a:cs typeface="Quicksand"/>
                <a:sym typeface="Quicksand"/>
              </a:rPr>
              <a:t>Expectations:</a:t>
            </a:r>
          </a:p>
          <a:p>
            <a:pPr algn="ctr">
              <a:lnSpc>
                <a:spcPts val="1579"/>
              </a:lnSpc>
            </a:pPr>
            <a:r>
              <a:rPr lang="en-US" sz="1600" dirty="0">
                <a:solidFill>
                  <a:schemeClr val="tx2">
                    <a:lumMod val="75000"/>
                  </a:schemeClr>
                </a:solidFill>
                <a:latin typeface="Quicksand"/>
                <a:ea typeface="Quicksand"/>
                <a:cs typeface="Quicksand"/>
                <a:sym typeface="Wingdings" panose="05000000000000000000" pitchFamily="2" charset="2"/>
              </a:rPr>
              <a:t>data will be useful, used and insightful</a:t>
            </a:r>
          </a:p>
          <a:p>
            <a:pPr algn="ctr">
              <a:lnSpc>
                <a:spcPts val="1579"/>
              </a:lnSpc>
            </a:pPr>
            <a:endParaRPr lang="en-US" sz="1600" b="1" dirty="0">
              <a:solidFill>
                <a:schemeClr val="tx2">
                  <a:lumMod val="75000"/>
                </a:schemeClr>
              </a:solidFill>
              <a:latin typeface="Quicksand"/>
              <a:ea typeface="Quicksand"/>
              <a:cs typeface="Quicksand"/>
              <a:sym typeface="Quicksand"/>
            </a:endParaRPr>
          </a:p>
          <a:p>
            <a:pPr algn="ctr">
              <a:lnSpc>
                <a:spcPts val="1579"/>
              </a:lnSpc>
            </a:pPr>
            <a:r>
              <a:rPr lang="en-US" sz="1600" b="1" dirty="0">
                <a:solidFill>
                  <a:schemeClr val="tx2">
                    <a:lumMod val="75000"/>
                  </a:schemeClr>
                </a:solidFill>
                <a:latin typeface="Quicksand"/>
                <a:ea typeface="Quicksand"/>
                <a:cs typeface="Quicksand"/>
                <a:sym typeface="Quicksand"/>
              </a:rPr>
              <a:t>Reality:</a:t>
            </a:r>
            <a:r>
              <a:rPr lang="en-US" sz="1600" dirty="0">
                <a:solidFill>
                  <a:schemeClr val="tx2">
                    <a:lumMod val="75000"/>
                  </a:schemeClr>
                </a:solidFill>
                <a:latin typeface="Quicksand"/>
                <a:ea typeface="Quicksand"/>
                <a:cs typeface="Quicksand"/>
                <a:sym typeface="Quicksand"/>
              </a:rPr>
              <a:t> </a:t>
            </a:r>
          </a:p>
          <a:p>
            <a:pPr algn="ctr">
              <a:lnSpc>
                <a:spcPts val="1579"/>
              </a:lnSpc>
            </a:pPr>
            <a:r>
              <a:rPr lang="en-US" sz="1600" dirty="0">
                <a:solidFill>
                  <a:schemeClr val="tx2">
                    <a:lumMod val="75000"/>
                  </a:schemeClr>
                </a:solidFill>
                <a:latin typeface="Quicksand"/>
                <a:ea typeface="Quicksand"/>
                <a:cs typeface="Quicksand"/>
                <a:sym typeface="Quicksand"/>
              </a:rPr>
              <a:t>obstacles in publishing, channeling, using the data</a:t>
            </a:r>
          </a:p>
        </p:txBody>
      </p:sp>
      <p:sp>
        <p:nvSpPr>
          <p:cNvPr id="28" name="TextBox 28"/>
          <p:cNvSpPr txBox="1"/>
          <p:nvPr/>
        </p:nvSpPr>
        <p:spPr>
          <a:xfrm>
            <a:off x="1946242" y="2279827"/>
            <a:ext cx="2276486" cy="243656"/>
          </a:xfrm>
          <a:prstGeom prst="rect">
            <a:avLst/>
          </a:prstGeom>
        </p:spPr>
        <p:txBody>
          <a:bodyPr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For scientists</a:t>
            </a:r>
          </a:p>
        </p:txBody>
      </p:sp>
      <p:sp>
        <p:nvSpPr>
          <p:cNvPr id="31" name="TextBox 31"/>
          <p:cNvSpPr txBox="1"/>
          <p:nvPr/>
        </p:nvSpPr>
        <p:spPr>
          <a:xfrm>
            <a:off x="1400177" y="2784710"/>
            <a:ext cx="3414572" cy="3005887"/>
          </a:xfrm>
          <a:prstGeom prst="rect">
            <a:avLst/>
          </a:prstGeom>
        </p:spPr>
        <p:txBody>
          <a:bodyPr wrap="square" lIns="0" tIns="0" rIns="0" bIns="0" rtlCol="0" anchor="t">
            <a:spAutoFit/>
          </a:bodyPr>
          <a:lstStyle/>
          <a:p>
            <a:pPr algn="ctr"/>
            <a:r>
              <a:rPr lang="en-US" b="1" dirty="0">
                <a:solidFill>
                  <a:schemeClr val="tx2">
                    <a:lumMod val="75000"/>
                  </a:schemeClr>
                </a:solidFill>
                <a:latin typeface="Quicksand"/>
                <a:ea typeface="Quicksand"/>
                <a:cs typeface="Quicksand"/>
                <a:sym typeface="Quicksand"/>
              </a:rPr>
              <a:t>Expectations: </a:t>
            </a:r>
          </a:p>
          <a:p>
            <a:pPr algn="ctr"/>
            <a:r>
              <a:rPr lang="en-US" dirty="0">
                <a:solidFill>
                  <a:schemeClr val="tx2">
                    <a:lumMod val="75000"/>
                  </a:schemeClr>
                </a:solidFill>
                <a:latin typeface="Quicksand"/>
                <a:ea typeface="Quicksand"/>
                <a:cs typeface="Quicksand"/>
                <a:sym typeface="Quicksand"/>
              </a:rPr>
              <a:t>doing science and data analysis; </a:t>
            </a:r>
          </a:p>
          <a:p>
            <a:pPr algn="ctr"/>
            <a:r>
              <a:rPr lang="en-US" dirty="0">
                <a:solidFill>
                  <a:schemeClr val="tx2">
                    <a:lumMod val="75000"/>
                  </a:schemeClr>
                </a:solidFill>
                <a:latin typeface="Quicksand"/>
                <a:ea typeface="Quicksand"/>
                <a:cs typeface="Quicksand"/>
                <a:sym typeface="Quicksand"/>
              </a:rPr>
              <a:t>everything is clear and easy in the protocols</a:t>
            </a:r>
          </a:p>
          <a:p>
            <a:pPr algn="ctr"/>
            <a:endParaRPr lang="en-US" dirty="0">
              <a:solidFill>
                <a:schemeClr val="tx2">
                  <a:lumMod val="75000"/>
                </a:schemeClr>
              </a:solidFill>
              <a:latin typeface="Quicksand"/>
              <a:ea typeface="Quicksand"/>
              <a:cs typeface="Quicksand"/>
              <a:sym typeface="Quicksand"/>
            </a:endParaRPr>
          </a:p>
          <a:p>
            <a:pPr algn="ctr"/>
            <a:r>
              <a:rPr lang="en-US" b="1" dirty="0">
                <a:solidFill>
                  <a:schemeClr val="tx2">
                    <a:lumMod val="75000"/>
                  </a:schemeClr>
                </a:solidFill>
                <a:latin typeface="Quicksand"/>
                <a:ea typeface="Quicksand"/>
                <a:cs typeface="Quicksand"/>
                <a:sym typeface="Quicksand"/>
              </a:rPr>
              <a:t>Reality: </a:t>
            </a:r>
          </a:p>
          <a:p>
            <a:pPr algn="ctr"/>
            <a:r>
              <a:rPr lang="en-US" dirty="0">
                <a:solidFill>
                  <a:schemeClr val="tx2">
                    <a:lumMod val="75000"/>
                  </a:schemeClr>
                </a:solidFill>
                <a:latin typeface="Quicksand"/>
                <a:ea typeface="Quicksand"/>
                <a:cs typeface="Quicksand"/>
                <a:sym typeface="Quicksand"/>
              </a:rPr>
              <a:t>logistics-coordination-communication; </a:t>
            </a:r>
          </a:p>
          <a:p>
            <a:pPr algn="ctr"/>
            <a:r>
              <a:rPr lang="en-US" dirty="0">
                <a:solidFill>
                  <a:schemeClr val="tx2">
                    <a:lumMod val="75000"/>
                  </a:schemeClr>
                </a:solidFill>
                <a:latin typeface="Quicksand"/>
                <a:ea typeface="Quicksand"/>
                <a:cs typeface="Quicksand"/>
                <a:sym typeface="Quicksand"/>
              </a:rPr>
              <a:t>very rewarding; </a:t>
            </a:r>
          </a:p>
          <a:p>
            <a:pPr algn="ctr"/>
            <a:r>
              <a:rPr lang="en-US" dirty="0">
                <a:solidFill>
                  <a:schemeClr val="tx2">
                    <a:lumMod val="75000"/>
                  </a:schemeClr>
                </a:solidFill>
                <a:latin typeface="Quicksand"/>
                <a:ea typeface="Quicksand"/>
                <a:cs typeface="Quicksand"/>
                <a:sym typeface="Quicksand"/>
              </a:rPr>
              <a:t>forgetting something important</a:t>
            </a:r>
            <a:endParaRPr lang="en-US" u="sng" dirty="0">
              <a:solidFill>
                <a:srgbClr val="004AAD"/>
              </a:solidFill>
              <a:latin typeface="Quicksand"/>
              <a:ea typeface="Quicksand"/>
              <a:cs typeface="Quicksand"/>
              <a:sym typeface="Quicksand"/>
            </a:endParaRPr>
          </a:p>
          <a:p>
            <a:pPr algn="ctr"/>
            <a:endParaRPr lang="en-US" sz="1533" dirty="0">
              <a:solidFill>
                <a:srgbClr val="004AAD"/>
              </a:solidFill>
              <a:latin typeface="Quicksand"/>
              <a:ea typeface="Quicksand"/>
              <a:cs typeface="Quicksand"/>
              <a:sym typeface="Quicksand"/>
            </a:endParaRPr>
          </a:p>
        </p:txBody>
      </p:sp>
      <p:sp>
        <p:nvSpPr>
          <p:cNvPr id="14" name="TextBox 31"/>
          <p:cNvSpPr txBox="1"/>
          <p:nvPr/>
        </p:nvSpPr>
        <p:spPr>
          <a:xfrm>
            <a:off x="6746757" y="2784710"/>
            <a:ext cx="3282480" cy="3046988"/>
          </a:xfrm>
          <a:prstGeom prst="rect">
            <a:avLst/>
          </a:prstGeom>
        </p:spPr>
        <p:txBody>
          <a:bodyPr wrap="square" lIns="0" tIns="0" rIns="0" bIns="0" rtlCol="0" anchor="t">
            <a:spAutoFit/>
          </a:bodyPr>
          <a:lstStyle/>
          <a:p>
            <a:pPr algn="ctr"/>
            <a:r>
              <a:rPr lang="en-US" b="1" dirty="0">
                <a:solidFill>
                  <a:schemeClr val="tx2">
                    <a:lumMod val="75000"/>
                  </a:schemeClr>
                </a:solidFill>
                <a:latin typeface="Quicksand"/>
                <a:ea typeface="Quicksand"/>
                <a:cs typeface="Quicksand"/>
                <a:sym typeface="Quicksand"/>
              </a:rPr>
              <a:t>Expectations: </a:t>
            </a:r>
          </a:p>
          <a:p>
            <a:pPr algn="ctr"/>
            <a:r>
              <a:rPr lang="en-US" dirty="0">
                <a:solidFill>
                  <a:schemeClr val="tx2">
                    <a:lumMod val="75000"/>
                  </a:schemeClr>
                </a:solidFill>
                <a:latin typeface="Quicksand"/>
                <a:ea typeface="Quicksand"/>
                <a:cs typeface="Quicksand"/>
                <a:sym typeface="Quicksand"/>
              </a:rPr>
              <a:t>finding interesting results to answer question/doubts/concerns; contribute to environmental care</a:t>
            </a:r>
          </a:p>
          <a:p>
            <a:pPr algn="ctr"/>
            <a:endParaRPr lang="en-US" dirty="0">
              <a:solidFill>
                <a:schemeClr val="tx2">
                  <a:lumMod val="75000"/>
                </a:schemeClr>
              </a:solidFill>
              <a:latin typeface="Quicksand"/>
              <a:ea typeface="Quicksand"/>
              <a:cs typeface="Quicksand"/>
              <a:sym typeface="Quicksand"/>
            </a:endParaRPr>
          </a:p>
          <a:p>
            <a:pPr algn="ctr"/>
            <a:r>
              <a:rPr lang="en-US" b="1" dirty="0">
                <a:solidFill>
                  <a:schemeClr val="tx2">
                    <a:lumMod val="75000"/>
                  </a:schemeClr>
                </a:solidFill>
                <a:latin typeface="Quicksand"/>
                <a:ea typeface="Quicksand"/>
                <a:cs typeface="Quicksand"/>
                <a:sym typeface="Quicksand"/>
              </a:rPr>
              <a:t>Reality:</a:t>
            </a:r>
          </a:p>
          <a:p>
            <a:pPr algn="ctr"/>
            <a:r>
              <a:rPr lang="en-US" dirty="0">
                <a:solidFill>
                  <a:schemeClr val="tx2">
                    <a:lumMod val="75000"/>
                  </a:schemeClr>
                </a:solidFill>
                <a:latin typeface="Quicksand"/>
                <a:ea typeface="Quicksand"/>
                <a:cs typeface="Quicksand"/>
                <a:sym typeface="Quicksand"/>
              </a:rPr>
              <a:t>no-effect data; </a:t>
            </a:r>
          </a:p>
          <a:p>
            <a:pPr algn="ctr"/>
            <a:r>
              <a:rPr lang="en-US" dirty="0">
                <a:solidFill>
                  <a:schemeClr val="tx2">
                    <a:lumMod val="75000"/>
                  </a:schemeClr>
                </a:solidFill>
                <a:latin typeface="Quicksand"/>
                <a:ea typeface="Quicksand"/>
                <a:cs typeface="Quicksand"/>
                <a:sym typeface="Quicksand"/>
              </a:rPr>
              <a:t>data analysis takes time; </a:t>
            </a:r>
          </a:p>
          <a:p>
            <a:pPr algn="ctr"/>
            <a:r>
              <a:rPr lang="en-US" dirty="0">
                <a:solidFill>
                  <a:schemeClr val="tx2">
                    <a:lumMod val="75000"/>
                  </a:schemeClr>
                </a:solidFill>
                <a:latin typeface="Quicksand"/>
                <a:ea typeface="Quicksand"/>
                <a:cs typeface="Quicksand"/>
                <a:sym typeface="Quicksand"/>
              </a:rPr>
              <a:t>sampling and extraction require organization; </a:t>
            </a:r>
            <a:endParaRPr lang="en-US" dirty="0">
              <a:solidFill>
                <a:srgbClr val="004AAD"/>
              </a:solidFill>
              <a:latin typeface="Quicksand"/>
              <a:ea typeface="Quicksand"/>
              <a:cs typeface="Quicksand"/>
              <a:sym typeface="Quicksand"/>
            </a:endParaRPr>
          </a:p>
        </p:txBody>
      </p:sp>
      <p:sp>
        <p:nvSpPr>
          <p:cNvPr id="29" name="TextBox 29"/>
          <p:cNvSpPr txBox="1"/>
          <p:nvPr/>
        </p:nvSpPr>
        <p:spPr>
          <a:xfrm>
            <a:off x="7065630" y="2279827"/>
            <a:ext cx="2458506" cy="243656"/>
          </a:xfrm>
          <a:prstGeom prst="rect">
            <a:avLst/>
          </a:prstGeom>
        </p:spPr>
        <p:txBody>
          <a:bodyPr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For citizens</a:t>
            </a:r>
          </a:p>
        </p:txBody>
      </p:sp>
      <p:pic>
        <p:nvPicPr>
          <p:cNvPr id="15" name="Picture 14"/>
          <p:cNvPicPr>
            <a:picLocks noChangeAspect="1"/>
          </p:cNvPicPr>
          <p:nvPr/>
        </p:nvPicPr>
        <p:blipFill rotWithShape="1">
          <a:blip r:embed="rId2"/>
          <a:srcRect l="95780" t="53470" r="-198" b="31847"/>
          <a:stretch/>
        </p:blipFill>
        <p:spPr>
          <a:xfrm rot="5400000">
            <a:off x="11655800" y="1610592"/>
            <a:ext cx="188828" cy="763898"/>
          </a:xfrm>
          <a:prstGeom prst="rect">
            <a:avLst/>
          </a:prstGeom>
        </p:spPr>
      </p:pic>
      <p:pic>
        <p:nvPicPr>
          <p:cNvPr id="2" name="Picture 1">
            <a:extLst>
              <a:ext uri="{FF2B5EF4-FFF2-40B4-BE49-F238E27FC236}">
                <a16:creationId xmlns:a16="http://schemas.microsoft.com/office/drawing/2014/main" id="{216791B6-621C-DA6C-753F-1D61FAD4B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65106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5341" y="153694"/>
            <a:ext cx="1660699" cy="2243264"/>
          </a:xfrm>
          <a:prstGeom prst="rect">
            <a:avLst/>
          </a:prstGeom>
        </p:spPr>
      </p:pic>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8471" b="11659"/>
          <a:stretch/>
        </p:blipFill>
        <p:spPr>
          <a:xfrm>
            <a:off x="7987725" y="169732"/>
            <a:ext cx="1758625" cy="2246589"/>
          </a:xfrm>
          <a:prstGeom prst="rect">
            <a:avLst/>
          </a:prstGeom>
        </p:spPr>
      </p:pic>
      <p:pic>
        <p:nvPicPr>
          <p:cNvPr id="34" name="Picture 33"/>
          <p:cNvPicPr>
            <a:picLocks noChangeAspect="1"/>
          </p:cNvPicPr>
          <p:nvPr/>
        </p:nvPicPr>
        <p:blipFill rotWithShape="1">
          <a:blip r:embed="rId4"/>
          <a:srcRect l="19160" r="1" b="16684"/>
          <a:stretch/>
        </p:blipFill>
        <p:spPr>
          <a:xfrm>
            <a:off x="9953006" y="183551"/>
            <a:ext cx="1552985" cy="2134085"/>
          </a:xfrm>
          <a:prstGeom prst="rect">
            <a:avLst/>
          </a:prstGeom>
        </p:spPr>
      </p:pic>
      <p:grpSp>
        <p:nvGrpSpPr>
          <p:cNvPr id="5" name="Group 5"/>
          <p:cNvGrpSpPr/>
          <p:nvPr/>
        </p:nvGrpSpPr>
        <p:grpSpPr>
          <a:xfrm>
            <a:off x="327060" y="2560196"/>
            <a:ext cx="3592297" cy="3481375"/>
            <a:chOff x="0" y="0"/>
            <a:chExt cx="1419179" cy="1375358"/>
          </a:xfrm>
        </p:grpSpPr>
        <p:sp>
          <p:nvSpPr>
            <p:cNvPr id="6" name="Freeform 6"/>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rgbClr val="439751"/>
              </a:solidFill>
              <a:prstDash val="solid"/>
              <a:round/>
            </a:ln>
          </p:spPr>
          <p:txBody>
            <a:bodyPr/>
            <a:lstStyle/>
            <a:p>
              <a:endParaRPr lang="en-001"/>
            </a:p>
          </p:txBody>
        </p:sp>
        <p:sp>
          <p:nvSpPr>
            <p:cNvPr id="7" name="TextBox 7"/>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4204849" y="2560196"/>
            <a:ext cx="3592297" cy="3481375"/>
            <a:chOff x="0" y="0"/>
            <a:chExt cx="1419179" cy="1375358"/>
          </a:xfrm>
        </p:grpSpPr>
        <p:sp>
          <p:nvSpPr>
            <p:cNvPr id="9" name="Freeform 9"/>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rgbClr val="439751"/>
              </a:solidFill>
              <a:prstDash val="solid"/>
              <a:round/>
            </a:ln>
          </p:spPr>
          <p:txBody>
            <a:bodyPr/>
            <a:lstStyle/>
            <a:p>
              <a:endParaRPr lang="en-001"/>
            </a:p>
          </p:txBody>
        </p:sp>
        <p:sp>
          <p:nvSpPr>
            <p:cNvPr id="10" name="TextBox 10"/>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8082638" y="2560196"/>
            <a:ext cx="3592297" cy="3481375"/>
            <a:chOff x="0" y="0"/>
            <a:chExt cx="1419179" cy="1375358"/>
          </a:xfrm>
        </p:grpSpPr>
        <p:sp>
          <p:nvSpPr>
            <p:cNvPr id="12" name="Freeform 12"/>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rgbClr val="439751"/>
              </a:solidFill>
              <a:prstDash val="solid"/>
              <a:round/>
            </a:ln>
          </p:spPr>
          <p:txBody>
            <a:bodyPr/>
            <a:lstStyle/>
            <a:p>
              <a:endParaRPr lang="en-001"/>
            </a:p>
          </p:txBody>
        </p:sp>
        <p:sp>
          <p:nvSpPr>
            <p:cNvPr id="13" name="TextBox 13"/>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1084920" y="1531496"/>
            <a:ext cx="2057400" cy="20574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001"/>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4962709" y="1531496"/>
            <a:ext cx="2057400" cy="20574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001"/>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8924306" y="1531496"/>
            <a:ext cx="2057400" cy="20574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001"/>
            </a:p>
          </p:txBody>
        </p:sp>
        <p:sp>
          <p:nvSpPr>
            <p:cNvPr id="22" name="TextBox 2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3" name="Freeform 23"/>
          <p:cNvSpPr/>
          <p:nvPr/>
        </p:nvSpPr>
        <p:spPr>
          <a:xfrm>
            <a:off x="9075990" y="1700241"/>
            <a:ext cx="1754031" cy="1657527"/>
          </a:xfrm>
          <a:custGeom>
            <a:avLst/>
            <a:gdLst/>
            <a:ahLst/>
            <a:cxnLst/>
            <a:rect l="l" t="t" r="r" b="b"/>
            <a:pathLst>
              <a:path w="2631047" h="2486291">
                <a:moveTo>
                  <a:pt x="0" y="0"/>
                </a:moveTo>
                <a:lnTo>
                  <a:pt x="2631046" y="0"/>
                </a:lnTo>
                <a:lnTo>
                  <a:pt x="2631046" y="2486292"/>
                </a:lnTo>
                <a:lnTo>
                  <a:pt x="0" y="2486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001"/>
          </a:p>
        </p:txBody>
      </p:sp>
      <p:sp>
        <p:nvSpPr>
          <p:cNvPr id="24" name="Freeform 24"/>
          <p:cNvSpPr/>
          <p:nvPr/>
        </p:nvSpPr>
        <p:spPr>
          <a:xfrm>
            <a:off x="1291656" y="1765591"/>
            <a:ext cx="1546953" cy="1657527"/>
          </a:xfrm>
          <a:custGeom>
            <a:avLst/>
            <a:gdLst/>
            <a:ahLst/>
            <a:cxnLst/>
            <a:rect l="l" t="t" r="r" b="b"/>
            <a:pathLst>
              <a:path w="2320429" h="2486291">
                <a:moveTo>
                  <a:pt x="0" y="0"/>
                </a:moveTo>
                <a:lnTo>
                  <a:pt x="2320429" y="0"/>
                </a:lnTo>
                <a:lnTo>
                  <a:pt x="2320429" y="2486292"/>
                </a:lnTo>
                <a:lnTo>
                  <a:pt x="0" y="24862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001"/>
          </a:p>
        </p:txBody>
      </p:sp>
      <p:sp>
        <p:nvSpPr>
          <p:cNvPr id="25" name="Freeform 25"/>
          <p:cNvSpPr/>
          <p:nvPr/>
        </p:nvSpPr>
        <p:spPr>
          <a:xfrm>
            <a:off x="5261045" y="1866263"/>
            <a:ext cx="1828325" cy="1383888"/>
          </a:xfrm>
          <a:custGeom>
            <a:avLst/>
            <a:gdLst/>
            <a:ahLst/>
            <a:cxnLst/>
            <a:rect l="l" t="t" r="r" b="b"/>
            <a:pathLst>
              <a:path w="2742487" h="2075832">
                <a:moveTo>
                  <a:pt x="0" y="0"/>
                </a:moveTo>
                <a:lnTo>
                  <a:pt x="2742487" y="0"/>
                </a:lnTo>
                <a:lnTo>
                  <a:pt x="2742487" y="2075832"/>
                </a:lnTo>
                <a:lnTo>
                  <a:pt x="0" y="20758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001"/>
          </a:p>
        </p:txBody>
      </p:sp>
      <p:sp>
        <p:nvSpPr>
          <p:cNvPr id="26" name="TextBox 26"/>
          <p:cNvSpPr txBox="1"/>
          <p:nvPr/>
        </p:nvSpPr>
        <p:spPr>
          <a:xfrm>
            <a:off x="590796" y="539676"/>
            <a:ext cx="8218973" cy="705321"/>
          </a:xfrm>
          <a:prstGeom prst="rect">
            <a:avLst/>
          </a:prstGeom>
        </p:spPr>
        <p:txBody>
          <a:bodyPr wrap="square"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Lessons learnt</a:t>
            </a:r>
          </a:p>
        </p:txBody>
      </p:sp>
      <p:sp>
        <p:nvSpPr>
          <p:cNvPr id="27" name="TextBox 27"/>
          <p:cNvSpPr txBox="1"/>
          <p:nvPr/>
        </p:nvSpPr>
        <p:spPr>
          <a:xfrm>
            <a:off x="975377" y="3643102"/>
            <a:ext cx="2276486" cy="487313"/>
          </a:xfrm>
          <a:prstGeom prst="rect">
            <a:avLst/>
          </a:prstGeom>
        </p:spPr>
        <p:txBody>
          <a:bodyPr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Listening &amp; humbleness</a:t>
            </a:r>
          </a:p>
        </p:txBody>
      </p:sp>
      <p:sp>
        <p:nvSpPr>
          <p:cNvPr id="28" name="TextBox 28"/>
          <p:cNvSpPr txBox="1"/>
          <p:nvPr/>
        </p:nvSpPr>
        <p:spPr>
          <a:xfrm>
            <a:off x="4764271" y="3622291"/>
            <a:ext cx="2670067" cy="243656"/>
          </a:xfrm>
          <a:prstGeom prst="rect">
            <a:avLst/>
          </a:prstGeom>
        </p:spPr>
        <p:txBody>
          <a:bodyPr wrap="square"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Knowledge exchange</a:t>
            </a:r>
          </a:p>
        </p:txBody>
      </p:sp>
      <p:sp>
        <p:nvSpPr>
          <p:cNvPr id="29" name="TextBox 29"/>
          <p:cNvSpPr txBox="1"/>
          <p:nvPr/>
        </p:nvSpPr>
        <p:spPr>
          <a:xfrm>
            <a:off x="8649533" y="3643102"/>
            <a:ext cx="2458506" cy="243656"/>
          </a:xfrm>
          <a:prstGeom prst="rect">
            <a:avLst/>
          </a:prstGeom>
        </p:spPr>
        <p:txBody>
          <a:bodyPr lIns="0" tIns="0" rIns="0" bIns="0" rtlCol="0" anchor="t">
            <a:spAutoFit/>
          </a:bodyPr>
          <a:lstStyle/>
          <a:p>
            <a:pPr algn="ctr">
              <a:lnSpc>
                <a:spcPts val="1923"/>
              </a:lnSpc>
            </a:pPr>
            <a:r>
              <a:rPr lang="en-US" sz="1867" b="1" dirty="0">
                <a:solidFill>
                  <a:schemeClr val="tx2">
                    <a:lumMod val="75000"/>
                  </a:schemeClr>
                </a:solidFill>
                <a:latin typeface="Cocomat Pro Bold"/>
                <a:ea typeface="Cocomat Pro Bold"/>
                <a:cs typeface="Cocomat Pro Bold"/>
                <a:sym typeface="Cocomat Pro Bold"/>
              </a:rPr>
              <a:t>Social element</a:t>
            </a:r>
          </a:p>
        </p:txBody>
      </p:sp>
      <p:sp>
        <p:nvSpPr>
          <p:cNvPr id="30" name="TextBox 30"/>
          <p:cNvSpPr txBox="1"/>
          <p:nvPr/>
        </p:nvSpPr>
        <p:spPr>
          <a:xfrm>
            <a:off x="591384" y="4210248"/>
            <a:ext cx="3063649" cy="1846659"/>
          </a:xfrm>
          <a:prstGeom prst="rect">
            <a:avLst/>
          </a:prstGeom>
        </p:spPr>
        <p:txBody>
          <a:bodyPr lIns="0" tIns="0" rIns="0" bIns="0" rtlCol="0" anchor="t">
            <a:spAutoFit/>
          </a:bodyPr>
          <a:lstStyle/>
          <a:p>
            <a:pPr algn="ctr">
              <a:lnSpc>
                <a:spcPts val="1579"/>
              </a:lnSpc>
            </a:pPr>
            <a:r>
              <a:rPr lang="en-US" sz="1533" dirty="0">
                <a:solidFill>
                  <a:schemeClr val="tx2">
                    <a:lumMod val="75000"/>
                  </a:schemeClr>
                </a:solidFill>
                <a:latin typeface="Quicksand"/>
                <a:ea typeface="Quicksand"/>
                <a:cs typeface="Quicksand"/>
                <a:sym typeface="Quicksand"/>
              </a:rPr>
              <a:t>Importance of local observation and knowledge</a:t>
            </a:r>
          </a:p>
          <a:p>
            <a:pPr algn="ctr">
              <a:lnSpc>
                <a:spcPts val="1579"/>
              </a:lnSpc>
            </a:pPr>
            <a:endParaRPr lang="en-US" sz="1533" dirty="0">
              <a:solidFill>
                <a:srgbClr val="004AAD"/>
              </a:solidFill>
              <a:latin typeface="Quicksand" panose="020B0604020202020204" charset="0"/>
              <a:ea typeface="Quicksand"/>
              <a:cs typeface="Quicksand" panose="020B0604020202020204" charset="0"/>
              <a:sym typeface="Quicksand"/>
            </a:endParaRPr>
          </a:p>
          <a:p>
            <a:pPr algn="ctr">
              <a:lnSpc>
                <a:spcPts val="1579"/>
              </a:lnSpc>
            </a:pPr>
            <a:r>
              <a:rPr lang="en-US" sz="1400" dirty="0">
                <a:solidFill>
                  <a:schemeClr val="tx1">
                    <a:lumMod val="50000"/>
                  </a:schemeClr>
                </a:solidFill>
                <a:latin typeface="Quicksand" panose="020B0604020202020204" charset="0"/>
                <a:cs typeface="Quicksand" panose="020B0604020202020204" charset="0"/>
              </a:rPr>
              <a:t>"</a:t>
            </a:r>
            <a:r>
              <a:rPr lang="en-US" sz="1400" b="1" dirty="0">
                <a:solidFill>
                  <a:schemeClr val="accent3">
                    <a:lumMod val="75000"/>
                  </a:schemeClr>
                </a:solidFill>
                <a:latin typeface="Quicksand" panose="020B0604020202020204" charset="0"/>
                <a:cs typeface="Quicksand" panose="020B0604020202020204" charset="0"/>
              </a:rPr>
              <a:t>Thanks to the help of a local</a:t>
            </a:r>
            <a:r>
              <a:rPr lang="en-US" sz="1400" dirty="0">
                <a:solidFill>
                  <a:schemeClr val="tx1">
                    <a:lumMod val="50000"/>
                  </a:schemeClr>
                </a:solidFill>
                <a:latin typeface="Quicksand" panose="020B0604020202020204" charset="0"/>
                <a:cs typeface="Quicksand" panose="020B0604020202020204" charset="0"/>
              </a:rPr>
              <a:t>, we were able </a:t>
            </a:r>
            <a:r>
              <a:rPr lang="en-US" sz="1400" i="1" dirty="0">
                <a:solidFill>
                  <a:schemeClr val="tx1">
                    <a:lumMod val="50000"/>
                  </a:schemeClr>
                </a:solidFill>
                <a:latin typeface="Quicksand" panose="020B0604020202020204" charset="0"/>
                <a:cs typeface="Quicksand" panose="020B0604020202020204" charset="0"/>
              </a:rPr>
              <a:t>to extract</a:t>
            </a:r>
            <a:r>
              <a:rPr lang="en-US" sz="1400" dirty="0">
                <a:solidFill>
                  <a:schemeClr val="tx1">
                    <a:lumMod val="50000"/>
                  </a:schemeClr>
                </a:solidFill>
                <a:latin typeface="Quicksand" panose="020B0604020202020204" charset="0"/>
                <a:cs typeface="Quicksand" panose="020B0604020202020204" charset="0"/>
              </a:rPr>
              <a:t> (to collect, ed.) the sample from above a bridge with a fishing line. It was a beautiful experience [..]."</a:t>
            </a:r>
            <a:endParaRPr lang="en-IE" sz="1400" dirty="0">
              <a:solidFill>
                <a:schemeClr val="tx1">
                  <a:lumMod val="50000"/>
                </a:schemeClr>
              </a:solidFill>
              <a:latin typeface="Quicksand" panose="020B0604020202020204" charset="0"/>
              <a:cs typeface="Quicksand" panose="020B0604020202020204" charset="0"/>
            </a:endParaRPr>
          </a:p>
          <a:p>
            <a:pPr algn="ctr">
              <a:lnSpc>
                <a:spcPts val="1579"/>
              </a:lnSpc>
            </a:pPr>
            <a:endParaRPr lang="en-US" sz="1533" dirty="0">
              <a:solidFill>
                <a:srgbClr val="004AAD"/>
              </a:solidFill>
              <a:latin typeface="Quicksand"/>
              <a:ea typeface="Quicksand"/>
              <a:cs typeface="Quicksand"/>
              <a:sym typeface="Quicksand"/>
            </a:endParaRPr>
          </a:p>
        </p:txBody>
      </p:sp>
      <p:sp>
        <p:nvSpPr>
          <p:cNvPr id="31" name="TextBox 31"/>
          <p:cNvSpPr txBox="1"/>
          <p:nvPr/>
        </p:nvSpPr>
        <p:spPr>
          <a:xfrm>
            <a:off x="4469173" y="4210248"/>
            <a:ext cx="3063649" cy="1436291"/>
          </a:xfrm>
          <a:prstGeom prst="rect">
            <a:avLst/>
          </a:prstGeom>
        </p:spPr>
        <p:txBody>
          <a:bodyPr lIns="0" tIns="0" rIns="0" bIns="0" rtlCol="0" anchor="t">
            <a:spAutoFit/>
          </a:bodyPr>
          <a:lstStyle/>
          <a:p>
            <a:pPr algn="ctr">
              <a:lnSpc>
                <a:spcPts val="1579"/>
              </a:lnSpc>
            </a:pPr>
            <a:r>
              <a:rPr lang="en-US" sz="1533" dirty="0">
                <a:solidFill>
                  <a:schemeClr val="tx2">
                    <a:lumMod val="75000"/>
                  </a:schemeClr>
                </a:solidFill>
                <a:latin typeface="Quicksand"/>
                <a:ea typeface="Quicksand"/>
                <a:cs typeface="Quicksand"/>
                <a:sym typeface="Quicksand"/>
              </a:rPr>
              <a:t>Importance of feedback loop – and of re-training </a:t>
            </a:r>
          </a:p>
          <a:p>
            <a:pPr algn="ctr">
              <a:lnSpc>
                <a:spcPts val="1579"/>
              </a:lnSpc>
            </a:pPr>
            <a:endParaRPr lang="en-US" sz="1533" dirty="0">
              <a:solidFill>
                <a:schemeClr val="tx2">
                  <a:lumMod val="75000"/>
                </a:schemeClr>
              </a:solidFill>
              <a:latin typeface="Quicksand"/>
              <a:ea typeface="Quicksand"/>
              <a:cs typeface="Quicksand"/>
              <a:sym typeface="Quicksand"/>
            </a:endParaRPr>
          </a:p>
          <a:p>
            <a:pPr algn="ctr">
              <a:lnSpc>
                <a:spcPts val="1579"/>
              </a:lnSpc>
            </a:pPr>
            <a:r>
              <a:rPr lang="en-US" sz="1533" dirty="0">
                <a:solidFill>
                  <a:schemeClr val="tx2">
                    <a:lumMod val="75000"/>
                  </a:schemeClr>
                </a:solidFill>
                <a:latin typeface="Quicksand"/>
                <a:ea typeface="Quicksand"/>
                <a:cs typeface="Quicksand"/>
                <a:sym typeface="Quicksand"/>
              </a:rPr>
              <a:t>Continuous learning process to make the initiative accessible for diverse citizens group (factor: age, language,..)</a:t>
            </a:r>
          </a:p>
        </p:txBody>
      </p:sp>
      <p:sp>
        <p:nvSpPr>
          <p:cNvPr id="32" name="TextBox 32"/>
          <p:cNvSpPr txBox="1"/>
          <p:nvPr/>
        </p:nvSpPr>
        <p:spPr>
          <a:xfrm>
            <a:off x="8346961" y="4210248"/>
            <a:ext cx="3063649" cy="820738"/>
          </a:xfrm>
          <a:prstGeom prst="rect">
            <a:avLst/>
          </a:prstGeom>
        </p:spPr>
        <p:txBody>
          <a:bodyPr lIns="0" tIns="0" rIns="0" bIns="0" rtlCol="0" anchor="t">
            <a:spAutoFit/>
          </a:bodyPr>
          <a:lstStyle/>
          <a:p>
            <a:pPr algn="ctr">
              <a:lnSpc>
                <a:spcPts val="1579"/>
              </a:lnSpc>
            </a:pPr>
            <a:r>
              <a:rPr lang="en-US" sz="1533" dirty="0">
                <a:solidFill>
                  <a:schemeClr val="tx2">
                    <a:lumMod val="75000"/>
                  </a:schemeClr>
                </a:solidFill>
                <a:latin typeface="Quicksand"/>
                <a:ea typeface="Quicksand"/>
                <a:cs typeface="Quicksand"/>
                <a:sym typeface="Quicksand"/>
              </a:rPr>
              <a:t>Citizen science value goes beyond data collection: strengthen community and connects to land care </a:t>
            </a:r>
          </a:p>
        </p:txBody>
      </p:sp>
      <p:pic>
        <p:nvPicPr>
          <p:cNvPr id="3" name="Picture 2">
            <a:extLst>
              <a:ext uri="{FF2B5EF4-FFF2-40B4-BE49-F238E27FC236}">
                <a16:creationId xmlns:a16="http://schemas.microsoft.com/office/drawing/2014/main" id="{50D9747A-7454-262A-D65C-7FBA60AD4F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295150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5210-B096-F721-5A97-265C047511CD}"/>
            </a:ext>
          </a:extLst>
        </p:cNvPr>
        <p:cNvGrpSpPr/>
        <p:nvPr/>
      </p:nvGrpSpPr>
      <p:grpSpPr>
        <a:xfrm>
          <a:off x="0" y="0"/>
          <a:ext cx="0" cy="0"/>
          <a:chOff x="0" y="0"/>
          <a:chExt cx="0" cy="0"/>
        </a:xfrm>
      </p:grpSpPr>
      <p:pic>
        <p:nvPicPr>
          <p:cNvPr id="51" name="Picture 50">
            <a:extLst>
              <a:ext uri="{FF2B5EF4-FFF2-40B4-BE49-F238E27FC236}">
                <a16:creationId xmlns:a16="http://schemas.microsoft.com/office/drawing/2014/main" id="{4857F7D8-6F20-BE40-9A02-BDA580CE7F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714"/>
          <a:stretch/>
        </p:blipFill>
        <p:spPr>
          <a:xfrm>
            <a:off x="7061140" y="1163571"/>
            <a:ext cx="4107713" cy="2225998"/>
          </a:xfrm>
          <a:prstGeom prst="rect">
            <a:avLst/>
          </a:prstGeom>
        </p:spPr>
      </p:pic>
      <p:grpSp>
        <p:nvGrpSpPr>
          <p:cNvPr id="46" name="Group 5">
            <a:extLst>
              <a:ext uri="{FF2B5EF4-FFF2-40B4-BE49-F238E27FC236}">
                <a16:creationId xmlns:a16="http://schemas.microsoft.com/office/drawing/2014/main" id="{B76B1DE3-4684-6EDA-A0C3-4DC39BBB8540}"/>
              </a:ext>
            </a:extLst>
          </p:cNvPr>
          <p:cNvGrpSpPr/>
          <p:nvPr/>
        </p:nvGrpSpPr>
        <p:grpSpPr>
          <a:xfrm>
            <a:off x="311324" y="-1381670"/>
            <a:ext cx="5112512" cy="4904589"/>
            <a:chOff x="0" y="-38100"/>
            <a:chExt cx="1760929" cy="2918507"/>
          </a:xfrm>
        </p:grpSpPr>
        <p:sp>
          <p:nvSpPr>
            <p:cNvPr id="47" name="Freeform 6">
              <a:extLst>
                <a:ext uri="{FF2B5EF4-FFF2-40B4-BE49-F238E27FC236}">
                  <a16:creationId xmlns:a16="http://schemas.microsoft.com/office/drawing/2014/main" id="{D4652AAF-2AB6-EC68-6ED9-F2DD70B7FF53}"/>
                </a:ext>
              </a:extLst>
            </p:cNvPr>
            <p:cNvSpPr/>
            <p:nvPr/>
          </p:nvSpPr>
          <p:spPr>
            <a:xfrm>
              <a:off x="341750" y="1505049"/>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48" name="TextBox 7">
              <a:extLst>
                <a:ext uri="{FF2B5EF4-FFF2-40B4-BE49-F238E27FC236}">
                  <a16:creationId xmlns:a16="http://schemas.microsoft.com/office/drawing/2014/main" id="{E56C2074-1A2A-4F09-3C34-E91FCCE5F674}"/>
                </a:ext>
              </a:extLst>
            </p:cNvPr>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pic>
        <p:nvPicPr>
          <p:cNvPr id="50" name="Picture 49">
            <a:extLst>
              <a:ext uri="{FF2B5EF4-FFF2-40B4-BE49-F238E27FC236}">
                <a16:creationId xmlns:a16="http://schemas.microsoft.com/office/drawing/2014/main" id="{EC2ECDCC-9B0D-387F-CC56-CCA39F52C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37" b="19457"/>
          <a:stretch/>
        </p:blipFill>
        <p:spPr>
          <a:xfrm>
            <a:off x="1307430" y="1226671"/>
            <a:ext cx="4104339" cy="2240015"/>
          </a:xfrm>
          <a:prstGeom prst="rect">
            <a:avLst/>
          </a:prstGeom>
        </p:spPr>
      </p:pic>
      <p:pic>
        <p:nvPicPr>
          <p:cNvPr id="49" name="Picture 48">
            <a:extLst>
              <a:ext uri="{FF2B5EF4-FFF2-40B4-BE49-F238E27FC236}">
                <a16:creationId xmlns:a16="http://schemas.microsoft.com/office/drawing/2014/main" id="{460E262E-8612-DEA4-E237-FA61E8CBAC70}"/>
              </a:ext>
            </a:extLst>
          </p:cNvPr>
          <p:cNvPicPr>
            <a:picLocks noChangeAspect="1"/>
          </p:cNvPicPr>
          <p:nvPr/>
        </p:nvPicPr>
        <p:blipFill rotWithShape="1">
          <a:blip r:embed="rId5"/>
          <a:srcRect b="8911"/>
          <a:stretch/>
        </p:blipFill>
        <p:spPr>
          <a:xfrm>
            <a:off x="1291462" y="3672289"/>
            <a:ext cx="4120308" cy="2369585"/>
          </a:xfrm>
          <a:prstGeom prst="rect">
            <a:avLst/>
          </a:prstGeom>
        </p:spPr>
      </p:pic>
      <p:sp>
        <p:nvSpPr>
          <p:cNvPr id="6" name="Freeform 6">
            <a:extLst>
              <a:ext uri="{FF2B5EF4-FFF2-40B4-BE49-F238E27FC236}">
                <a16:creationId xmlns:a16="http://schemas.microsoft.com/office/drawing/2014/main" id="{A39DCBA3-FF57-F532-AF81-ACBDF9E91DAA}"/>
              </a:ext>
            </a:extLst>
          </p:cNvPr>
          <p:cNvSpPr/>
          <p:nvPr/>
        </p:nvSpPr>
        <p:spPr>
          <a:xfrm>
            <a:off x="7048546" y="1136675"/>
            <a:ext cx="4120308" cy="2311307"/>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12" name="Freeform 12">
            <a:extLst>
              <a:ext uri="{FF2B5EF4-FFF2-40B4-BE49-F238E27FC236}">
                <a16:creationId xmlns:a16="http://schemas.microsoft.com/office/drawing/2014/main" id="{69EBC067-50B9-ADA7-9CD4-4C3CB7D390B7}"/>
              </a:ext>
            </a:extLst>
          </p:cNvPr>
          <p:cNvSpPr/>
          <p:nvPr/>
        </p:nvSpPr>
        <p:spPr>
          <a:xfrm>
            <a:off x="1272760" y="3653567"/>
            <a:ext cx="4157711" cy="2388307"/>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19" name="TextBox 19">
            <a:extLst>
              <a:ext uri="{FF2B5EF4-FFF2-40B4-BE49-F238E27FC236}">
                <a16:creationId xmlns:a16="http://schemas.microsoft.com/office/drawing/2014/main" id="{41F4E771-B0C2-142A-36AF-EF18E1AC01F2}"/>
              </a:ext>
            </a:extLst>
          </p:cNvPr>
          <p:cNvSpPr txBox="1"/>
          <p:nvPr/>
        </p:nvSpPr>
        <p:spPr>
          <a:xfrm>
            <a:off x="5537610" y="1435450"/>
            <a:ext cx="1671638" cy="1768078"/>
          </a:xfrm>
          <a:prstGeom prst="rect">
            <a:avLst/>
          </a:prstGeom>
        </p:spPr>
        <p:txBody>
          <a:bodyPr lIns="33867" tIns="33867" rIns="33867" bIns="33867" rtlCol="0" anchor="ctr"/>
          <a:lstStyle/>
          <a:p>
            <a:pPr algn="ctr">
              <a:lnSpc>
                <a:spcPts val="1773"/>
              </a:lnSpc>
            </a:pPr>
            <a:endParaRPr sz="1200"/>
          </a:p>
        </p:txBody>
      </p:sp>
      <p:sp>
        <p:nvSpPr>
          <p:cNvPr id="26" name="TextBox 26">
            <a:extLst>
              <a:ext uri="{FF2B5EF4-FFF2-40B4-BE49-F238E27FC236}">
                <a16:creationId xmlns:a16="http://schemas.microsoft.com/office/drawing/2014/main" id="{6B217509-55F6-F81E-E695-C40AFC4B4742}"/>
              </a:ext>
            </a:extLst>
          </p:cNvPr>
          <p:cNvSpPr txBox="1"/>
          <p:nvPr/>
        </p:nvSpPr>
        <p:spPr>
          <a:xfrm>
            <a:off x="673559" y="422200"/>
            <a:ext cx="11506200" cy="705321"/>
          </a:xfrm>
          <a:prstGeom prst="rect">
            <a:avLst/>
          </a:prstGeom>
        </p:spPr>
        <p:txBody>
          <a:bodyPr wrap="square"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Citizen science</a:t>
            </a:r>
          </a:p>
        </p:txBody>
      </p:sp>
      <p:sp>
        <p:nvSpPr>
          <p:cNvPr id="27" name="TextBox 27">
            <a:extLst>
              <a:ext uri="{FF2B5EF4-FFF2-40B4-BE49-F238E27FC236}">
                <a16:creationId xmlns:a16="http://schemas.microsoft.com/office/drawing/2014/main" id="{7D17DB29-DFAC-99AA-3B7A-DDF8D5D9BBDA}"/>
              </a:ext>
            </a:extLst>
          </p:cNvPr>
          <p:cNvSpPr txBox="1"/>
          <p:nvPr/>
        </p:nvSpPr>
        <p:spPr>
          <a:xfrm>
            <a:off x="972816" y="3043227"/>
            <a:ext cx="3601886" cy="496418"/>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SCIENTISTS THINK IT IS</a:t>
            </a:r>
          </a:p>
        </p:txBody>
      </p:sp>
      <p:grpSp>
        <p:nvGrpSpPr>
          <p:cNvPr id="34" name="Group 8">
            <a:extLst>
              <a:ext uri="{FF2B5EF4-FFF2-40B4-BE49-F238E27FC236}">
                <a16:creationId xmlns:a16="http://schemas.microsoft.com/office/drawing/2014/main" id="{134B9200-BDEE-81B8-7678-8C8BD841448B}"/>
              </a:ext>
            </a:extLst>
          </p:cNvPr>
          <p:cNvGrpSpPr/>
          <p:nvPr/>
        </p:nvGrpSpPr>
        <p:grpSpPr>
          <a:xfrm>
            <a:off x="7061140" y="3674677"/>
            <a:ext cx="4158000" cy="2368198"/>
            <a:chOff x="0" y="0"/>
            <a:chExt cx="1419179" cy="1375358"/>
          </a:xfrm>
        </p:grpSpPr>
        <p:sp>
          <p:nvSpPr>
            <p:cNvPr id="35" name="Freeform 9">
              <a:extLst>
                <a:ext uri="{FF2B5EF4-FFF2-40B4-BE49-F238E27FC236}">
                  <a16:creationId xmlns:a16="http://schemas.microsoft.com/office/drawing/2014/main" id="{4179C7C3-9DAF-2AA8-A536-CB83A6183473}"/>
                </a:ext>
              </a:extLst>
            </p:cNvPr>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36" name="TextBox 10">
              <a:extLst>
                <a:ext uri="{FF2B5EF4-FFF2-40B4-BE49-F238E27FC236}">
                  <a16:creationId xmlns:a16="http://schemas.microsoft.com/office/drawing/2014/main" id="{ECF88D71-7CC1-358E-D4AD-E174D9520CEC}"/>
                </a:ext>
              </a:extLst>
            </p:cNvPr>
            <p:cNvSpPr txBox="1"/>
            <p:nvPr/>
          </p:nvSpPr>
          <p:spPr>
            <a:xfrm>
              <a:off x="0" y="-38100"/>
              <a:ext cx="1419179" cy="1413458"/>
            </a:xfrm>
            <a:prstGeom prst="rect">
              <a:avLst/>
            </a:prstGeom>
            <a:ln>
              <a:solidFill>
                <a:schemeClr val="tx2">
                  <a:lumMod val="75000"/>
                </a:schemeClr>
              </a:solidFill>
            </a:ln>
          </p:spPr>
          <p:txBody>
            <a:bodyPr lIns="33867" tIns="33867" rIns="33867" bIns="33867" rtlCol="0" anchor="ctr"/>
            <a:lstStyle/>
            <a:p>
              <a:pPr algn="ctr">
                <a:lnSpc>
                  <a:spcPts val="1773"/>
                </a:lnSpc>
              </a:pPr>
              <a:endParaRPr sz="1200"/>
            </a:p>
          </p:txBody>
        </p:sp>
      </p:grpSp>
      <p:sp>
        <p:nvSpPr>
          <p:cNvPr id="38" name="AutoShape 2" descr="data:image/png;base64,iVBORw0KGgoAAAANSUhEUgAAAT4AAACfCAIAAADvbSKYAAAgAElEQVR4Aey9d1QbeZr3O/ePe+697757dma3szMOGGNyDgKBJIIESEIBZaEAIoqMEDnnnLExYGOwjcHYxjbGxjnbYKJyqaoUMNhtu6Pdabr7nkJuj3s7zOy+b+/Mvqd1nlOnTqk4FIU+9f09UX94+cVXFnvx8kuLff7ii1+xz158/uv2yWefPvvo+dqTx6YVM2w0gLD+Zw0ygD9regh8bQCoB0C9Tg/8ilnO+en2V37kP/iWVqdHTAtoLKbRqTU6tVqrUmtVGp1aC2gsJwCgbt2Qa/6pgTD0v24AbFDqVwxrH2tAox4CIUChWrixdPvsxeOt98/uuzvefKG/ZKo3/2RL+vLZTs3k/luHKwaL+LWx2Eoher+M1p8X1ZIc2pNFnmhKPNcqnWxLOd+eOtGUeKSM35keUSFA5dLdMyN80gneqQSvtHCPzEivXLZ/qSioIiGss1B4bax1RXltDZgxAvMrRp3ZZNACOh1k1L42ENKCkEYPaJB/GXLTAAAxPaC2GKBXA6Bei9j6mRCkgSANaNCABhVkVEFGJbxukFkJmRWwWQkb1Rqd5oeXdv2lW3+p1WoQBM1ms9FoBABAo9HodDoIgvR6yPKB00GwzmDQGQwao0FrMmqMkMYIATBilpcR1MOQHoCRcwD4bzQIhkEQ0uoAlVanBAAtDIMrKytra2v6V6/1C9CvbwEDcjHIS2exn35C1m/Fq7thuSeAHvob7Q+/o/vXSP7HQhcwPQZMHy6rAIPJCOuVMzcnH1weu3lmv/bW0bvjzdeP1Ezuyz3dlnlruGr5dOel3oLTjdKT9QnHq2IOFrA70yO6M0lHy6MvdKZPtqVMNCWOVosHi9j7siNbpfj6OGxNDC6Phs6lBOZQ0Ll0dBE3sDoW35RKaZUxm+Wskc68O+cOKe9f0C3d1WuXIFCrh0AdBP8Cuj+iF4F2HeM3P6wItz+gC5lXAfMjwLyqMz3SGMxq2KSEjSrI8OGzp6urK5AeVKuVaqVKr9etmMxPnqyZjSa9XqfTaEEQWF15tLq6AoOQUqnU6yFwXSt+Fl2dAUEXXKcXBhGE/6Pomh+ZDCbkNwCgTqdH7gBsNBjNJstjG1h/cICQCYLNsGEFNqysP8R1ej1y/k8f6G/ejd/RfaV4fw3IX1PyH//sPxa6euOa3vxEoQEgSK9efnBjevTe9LF7k/2ThyqONqWe6ckbrokfbZBeGShRne053ZI+3Z3Tk0WpEgX05tDPNEsnmpKHS3kD+YxzrdIzzUkn6+NGKoUHC5jdmaQWaUh9XEhLIrUxjlYTQ6wU4qtEobVxYY0pkS2Z9IZMekuBcLC18MKJvtlbF5SL9/RahcEAIejCMMIJBL/SUj2oeWUW+bXcaq3lrmpB/StiIUR4X9uyWrOs1S5rAKUOVAGQWg9rQIMWhPR6HQzpzDBkNOiNoF6nVaqXl5YWH5phyGQEHxkNBhiAkd+gNugBowFRuZ+iq0FUF5Ffi8CCkAH6wRB0YdOPbF2rf6zDr+QagCE1oFMBaqVWo9AgW40eBGADaDTpDWa9wYysQUCDWgcrNaBCrV9WAet/oB7QQ6/XGq//5Dd2LCsRZPs3Si6gh35X3b/K8D8Wukod9OjDj0DIoFQsPLgzfePC8YdXRm5O9JwfrDzdk3tlqHyiM/tEU+qt4aqlUx2DpaJjFTEdacTOdNJ4XfxUR8bxqpgjZfzTjQkn6+NO1MYerxINlXB7c6htKYRaSUCFwL+Q6Z9L9c8keaaGOaeGO6WTnWV0DxnLuymb0ZDDbS1OGOysuDRxRPHwJqxXwgbAIry/gC7CsBp8TfL6jkVp17dvfnZfe0mWHYtzAUH6R0bIDOkgrRJQLQGqJVinWoGBx2Z4BQZgnQpQLYEahRnSPTbDj83wqgkGAQRdC70AjOCK2A/ovkkvCJlA6MfQWhj+VXShFRNoNupNhnUz6U0m0PQIND0yrX1oXH1iePQEXnkMmlb1xkeAYVUHmxF3AHlIvdq+8Sf/5bH1g/b+ju7f4CH/WFd/nd5/IHQRYrX6R0+e6fV65dLDezcmr50dundh8NpY68PJ7kuHK873FVwaKD5en3Kpr+RqX9nRyoThEvGJ2oSxmvhDhbzeHPpgEXe0Ona8Lv6AnNadSWpKCqoS+5VFe5fyvcoFPhUC/2yyexbJPSPCNYvkJqd7FvP9auKC66QRbTnsjuKY1uK4jsqM8cGO5ZlrKwY1BGpAENAhy2bELJ9LNYjgqtbDFlOCr3ZeH0F21s/5wStGltaPHiF+q8kIwpAO1Cl16iWNckGz/FCvfKhduK+YuTV/5+rc7SuL964rZ29r5u8pZm7BqvkPjbpnZv0jvRJWzRvUCyZACQM6cP2lh0AARvxbC7pqo8liGgOCKwCbAMgMQGaELsMre6W9b6D74/CEHjDojWtmaM2kf2TQmSG1AVSAukWddl6jVkKgEgJVkEENG7VGs860AphX9Str6z68QQMii38NaLQ49hae15G2ALwOrSVE8ruv+x+B878PujASgwFhaHlpDlDPLd6/ND3ed2W88/JIk+rqwcnewsHK2Ml9uSN10vHmjJONGdP7Ci92yodLhW0pxPZU0pEy0enGpOHS6PbUiJqYAMRi0T+ymAA51UMW6ZFFcskiueTQ3Io4vpUx2OrE0MYMWk9JTGdpfENh/EBb2f2rZ8zg4opBDUKIv7euvT+DrhI0/Dv7CbfIkxHQI08BA6iBdQpItwip50HVrF45o19+sHTvyuKt6Zkr566dOT4xfOBwV2NXbUlzWW5fS/X4oZ5b58eV965Ci/fMqodrusUnkMYAaCAQgEAABAEAhnSGf4+u2mjSGBBiLfaa2/WD6yL8F3QtkUUk7AVBiIGwTq1XqSGVDtYAJp3eCOiMOi2kU4NaHQxoYUAL6tUgoAZ0SkCr1OoUOp0l/Pbm9hW9P1p3/I7uG6Hd/1PRRaIdevXi3H1QNat6eOXa6QPTI61n+kvnznVdGiwda04915Vzta90el/RZEf+9YGKS90Fo1UJg4WCo+Xio+XiA3Jmd2Zkbw69MSGoLYWwT0buy6PtzyG1pYbUxCLy25QYWicJrhAElHB9ijnepdGoCnFAZVxQWWxIQya9OS+6NlfUWZU5eXy/bvHG81U9BGrWdQKh17Lwszi6P0gugq4CNFlMCRoQPxaJWem1gA4JUOs0gE6FyKxyXrc8o567vTxzbf729Oy1s/cvn7538YTqzoX7F8bODnX3N5U2FKSWpInzk/h5ibzsWGYcgxBLDy3PlEwe2Qc+vPZYM2NcfmDWKY16rUGvRS4HRnRSY4S0JuMPqmtWG80a+NFf7JXkmixqvC7IBkso6xWx6448DCEuNwxpQXAZMiwbjUrTitpk0oCwAgAW1do5hWJWoXyoUi6oNUs6rUIHKEEknK55HTx/Te/PofuG9v6uuv+HoqtXqhYNBo1q6b56/obi/vn7Fw/fGO880ppVl04ZKBMdrUk4VCaeGWlaPt01f6LjxsHK6a78q/sLT9ZJmxLCc2me+QzPMj6qjI8aLGIfKmIOFET9wK1vEcc5N8qhmOtRwHTLoTpmke2yyHZymlMB272I55PN9CoQ46pT6XUyfktx0tH91Ut3Jl88gw3ra2aL8L6JruYvC+Z1eqFX8muBVqfTWKAFdEpIq4R0iw+uT926dHr65OHRgdbepqKmotTyDFFBEqe7StZRntlckFItk5RIo3MkUZkCSiqfmCWkpgvI8fQQNt6bHeKdKaIcbim7Mzmyql1cAVRmvcoAqpC1N6wDDHqtCdYYDa/p/YHbNWQHQfcHj/dVlgh6Da0FVyOkNUJqE6g2QcsG3QNIe0eruL44e+H2tRNTE4NjR7qGB5r7umsHDzSNHemZmjhy59rZpdlretUDCFgCQP1fFsnrabDXq+U3Fsz/KXT/XTr3s89fWuyXUru/ntT97MXnv5LXtSRyYSP02ixH3kz8/jSA/p878r8LXUsu7nVq982M7uukruUcy+Pyl672x17TX8/xQgZkYWyxv4Rw9Dq1ahHSLS7NXlPOXp67Pq64NXp2oGJfmVjOQ9ckhe3P555sSr1/tEE31Td7vHWiJadXxq2IxsmpXiUc/xKOf16UR5UooD8PCSkPlXJGa0QHC+n18QElPNeaWN/OjNC+PEpHOr5W4l8W7VnMdcuNcpKGWYsxWyWh1mK8TTYnoFHOayuJ765Omx7vfWpaNkJqtVqp0anNj0ymFbNaq1GolFpQD5nMoNGkBaEltW5BqVnS6QGD2bC6CoA6EEIkEQJUgGpBq5wFFQ8h1cz50YHBrpoaecK+2tzOioySVF5pCi8nhpofz6jMEFalieSxtCw+OVNAkjLwXLwX0cs2yMVKFO4voWJiiAHUAMcEalASkzDUXgsv3X8MKRUPbxoA5aNHoFq3rIU0GiO0BOhUBqPW/EhteGR+9unq85cLatC09qEWhgHYYF57bFgxqzRKtVppNIFGA6BVza/A2o8+NK7Cat3yzO1LZ44caGksTWqrSOyuTe1tzOxrzj7QKNtXl9ldk36orbCvKfdAo/xId8XUSNfMpRHV3bPK2cvXrl68effO/PKSFtQbVh4ZH63C5hW9wajRv/IvkAABjETpLZfxH4gw/47ur0P+j4UuqHn2xGQGF7VLN5QPprQPzj24MHC8U96QSWtKj2zPoh8sFpxpzb5/tGFurH2qs7gvX9STyeqT84ZLYseqk49Xxg8W8bszqa1S/KFC1nAZd6SKP1LFHSpl7JeHtaQE1sX71ki8y4Vuecy96cSdyfitUsL2DNIeGc2xTOhfJ404WJ1wfqB8crD2zKHaB9NDa/DsihFZ9GoBjdGMpDc1Oq1aq4EMsFqrsdxYjU4LgHrYbFo/qNKqFk2g+pFBp116cH3q5PHB7v6Ouv62qnRxFC/Cn0PwSYgKOtScX57Cqc6IrpeJ67JFZVJ2GgvPCXaNQjvy8R4JFEwyA0f3d8C7WZG994iJvkKCDwvnzMa6CsN98+JYZWkxl8YPf7aqe2rWAOo5GFZDRh1khpf1Wq3JCD1+ol9ZMz7+CF79aEEJIKsDrUYL6Awmo9lshGAdshAAFC8+frI8e+vc2OHe9prK/PTyXGltYXpZhqijPKGrPLazRNxWLGzK5dZkM8pTqMVJ5NpMTmOuoKNI0lWWcKAq9Uhb3tRg/fVT/YqHN+fn7s/P3V9afKhSLyEx80fmxx8+0SGFK6/oReT3B3q14N9ckvE7uv+90L17c0q9cO1DaA5cnP5Qd11za+Ti4YqaNKKc41shwfUV8M535t47Uj97vHV+rGv51P6JhuyxaumhAlFnGr01mdSZHrlfFtWXSx+riRmvjz3ZEDNawx8uYw4UkvvyiX35Ea2p6M5MbE9mcJs0oF7iUxfr2y4N3p8TOVwhPNEsPd0lP9klP9GTf2G4bubiQdXM+bUVxMsFQB1shAwGCKmd0uuMJhA2ABqtQqVcBHQqGNLqAZVGuaBYfPChUaNbuDN9+mhXQ1l2Ao9PwdFDfOhBHtFEfzrGOQrrQvXf21kiLZcy0znBOcLwylR2djQhhuBNR9tGuG4PdtoY7mJFQe3mYpwjfa2D9m7gh7qK8V7iCC+qtw0H55LKDC2Ii2opTBntbbh/+aRB83DVpDYa1StrBqVOsaxdDwXrIBUAa6EVpQ5ae/zhyooJgvQ6QGWAdWsroBlWAYoHty+d6W2tzpUK02KiClKEbWWZPVXyhjxJQxazOYfensvsKGB35fPa8zhtOayWHGZ5fFh1Crk+jV6XRq9Po7fmcPvL44eb5VPH+y6ePnbz0sTDO1cU8/e1qkW9VoHkhgEk0W2hVwMicWkkNI2khX9H91fLJ38d1zff/YdSXVCvuXdjcuHeOXDhsvreaXB2QnF1cGaifao/vy6ZUBUf3JJKHiyJGatLnWjOvT3YBF4cmj3SfKEj71h5wmCheH82uz0FQfdoefR4nWS8XjxWKzxWyRkqow+WUA6XUofKKCM19MFSYndmYJ3Eo1Lg2hiP6s8lHa8WDhQyB4o4lwaK1Zf6JwdKylMiuyski7dPrpr16+WuiH8IIqFdLQzpVoz6FaNeq5oHVAtPTLo1g0Y9d3vh7hXN3K0Thzp7G0tq8qSlmZKKrNhCKT+RhWeGuGMct4R57wr33Olr/RbVzyaVhaP57yH77GL42xLdrYjuVgx/WzrKBu+0Kdj+A6K7FdXHmhVgF+66Ncpvj5jgkUBGcTAOIrx7XLh3Y0Z0iyy2NJl1sKVEPXN5FVrUKO6vrYF6WKOFdJDJCJkeAYYV0LRqWn0yOzurUS8b9FpYr4Z1CsXC3bOjgy1VBZW50kxJVBInPC+B1V6S2lef05IfnxcTUZVEbEgltcuiuvPY3XnsdhmzMY1Sm0wsFYfk8wKzGb4ypn+RILhCEl4hCS+OJWYJySWZ4n31RedG+maun9ct3jPqloyQ9jW9ahBJKVmCWGrYpAWRXPnfYn/4XXXfBPWn+/9g6KrNwNz8rVN3p4dXFNOmuTNz53vO7s+d3JfTnE7KpDgL/belRTg3JVKOVaRcPVCzdLJXM9E3e6T5Wm/phY68k3WpwyXioRLBSKVwpFJ4qCiqP596pJw10SKeaBENllBa0/wakz1bUr17sgIOFhCGiykD8og2KbZaiLp2QH5nqPR0e3prFq2zgHfxcMXN8eaxviojpAaNBsgAAyBSqQtDOiOkNQDKFVBpAhZBxcz87ekLJw4daq9qKctuKJCm8CLiaFgJFSOPpTUXJHVXZNbJY+QSCj3AnuJnIwjzCHbe5Gn1z2ycIxvnSPTaEeayBbPnHaztu0R3K5LH9hCHDSEOGyK9dqKt/43qY81E7yU4b+ZiHYWhbnFEnySybwLBPSbYoS6FeaBcWiZl9zbkqmemVw1LKsU9rXZRD2oMJti8sgoaVwDIbDA+MsDAilGnVy/O37t25/LZqVPD+5vK5Ik8eTyrLD26JjumNktYkcLKERKSqX4JJI+6VEpzVlR3Af9Aqbi3RNSRy61LpVQkhDdnsWqklLK48PI4Uk0yrT6VUZNMK0+g5IqJBXG06gxhd0Xmib6muxfG9Ev3npiQ3DWgU2kBnVoPI/mz9bJtFWj+Hd2/0rTwU0R/6cg/GrrqhWuLt0/eOtcPPjxjnDulvz18pCGpXIIbrhDWJQRnkJASqBIurieLP14vv7y/Cjh3EDjXf/9ww1i1dLBQNFadeLI+6Wi58Gh59GAx41BR1JEKxnhD9MnG6KOV9P5CwlS3cLSe0p8ftF+GGSoinarjTbbGTbUljdWKj1UJTzWnnN8vP9GecbA6frw75+a5Xo1yTgtCr9AFtEZIC+sU2qUHJu2CSTN35+J4Z408N46VJaYmMUNYIa5prJAYojcj0I6C2s3COkjIvumcYJkwXCYMZ+Ecs6IJkajd6D1vu2/9J0agHd51C813N8ljO9Hdiuy5g+huhXfaFOKwIcxli+eWf7JAS3DeTEfZ0FE2SRT/LBYuKcyN57stm47qKYhpyo4uSKT1tRTP3pzQLN1ZMamMBkClXtJqtUgtJGw2mVZWzdDSzM0TR/obK/JLZMllssSyrLjiVEFVpqi9KKmtIK4mlVUQE54W5ZdC8ZHzMB150Z35gq4CYWe+oE3Oa8hgVCVTy+JJeQJ8UUxEWXxkcSwxl4/P4YbkC8JKYsktsuiGDE5tGrsxRzRQlzN1tHvx5iSsnoW0yxZ0VQCkBA3LkGkZWlFCv6P71/qNfgnUnx7/R0NXMXNx7sbxyyc7J4drLx+rvTVWd7QxsTIBl8/2LBeh6+LwDQkR3Zmc0405c6M98KVj2jP98IXBxdGOcy2y0aqkM03pE00pQyX841WiE3Wikw0xJ+r5x2s4Y3XciRbB+S7xeBN9rIE6WkM5XkUZrYwaq2KNVXJHK/n9+fSuLFKTNLw5nXSgmDfanj51qPjCSMvDh7eVWt2b6OqU8wv3r969fOb8aN/+uvziFG5xIqsuW1SXFV0UH5lE9o0Nc+MF2bMxtvwgR0mEZwodnc7B5ccSE2l+OcJwUbgnL9Q9yGlzPDUgmuCJtnk3xGkL0XMXxXcPM9BRgPcUhXlHh3oQXK0IrlZsrLMA78nCONH89iZQAkolkdIwlzyGbzrJrUQUerg2oylPlCEklcslyzNXPn1u/OSTxzpAqdNpjEazRqNbmJu/dP70iaHenuaqhjJ5hTy5OD2mPFNclxvXVZrSUyatTWflRgfLeZgsFkrGRJXFhfeWxrfIBSVxkWmMQEmEpzDURYR3jwnzTGNgZTx8vpCcJyDJuBFZ7DA5n1QkJsuYAXJ2QIEgtCaFsa88efxAzc0zQzPXz8GaBb1Wsb5uhpZBeBkyLUIry9CK5jdcMH/+8tfzQz9ODq27QD/0/f2NySGkCHu9NeyXEi1/y/GfQvifO/J3RVe/nhxCfEiLwXrl8oML02Od06OtV040XzpW3ZxDrUnBt+dQUsgOVbHB3dmsvnzB8er06/11c6PdD493mS8f00z03jhQaVHd4RLxWE386bqE0/WS0/UxZ5tjp7sSb/Sl3ehLm+6OO9vC78nBDJaGnailj9VEHSwIb5MG1sb4VAm8izmeJXzfUgG6LplwsEp8fiB/6mDRcGf+/dsXFaplCNbBerUBUJr1S8Di3YfXz4wdaKzJic0RkWoz+ftLk5qyo/MFYRnMwBQKKhbvzMftjQ1zy2Jji8TEAnGEjIfnBDlJGRgWxokeYE/y2UNw30lDO+A9dmHsNxG9rSl+tmTv3UyMvZQWkM0OSY8KTCShGKg9XKxjUWykJNyXF+yWRMM0ZfLb05nlAlwa0SUx3EnOD6rL4tbmCPOSog52lmvmrzxf0+o1s1rl7OLc3fGRwy21pR11RbWFqeXZ8VW5CZXZkuIUfmWWqLM89UB1xmBDdotcIOcHZTL9stl+dcnkY40ZiJLHUeIiUTS0LcnLOirQIZaISmWHiMN9+HgPfoinMNw3kRokZeATqUFxEah0ul9WFCqHhS4QhFZK6S154v3VsoMtpWbVQ4RejdJCrwIyLMKmZcj0S+jqf+IA/+HLr775+ptvV9eePPnw2Xfff//1N9+aV1Y/+vjT1wnev77zow7eTz/57ONnHz1de7JqWjEi+VsY/FkzGJCApOUtS5XZeqGZ3lJQ9qqsDEKqzDSgVgP+pV0W6Y9dT+hbtrOzDxSKpdXVlZUVEwBoFYolpAIO0Op0GoViyWiEFYqlR4/M9+7defbsVSzRaIRVKoVer0PCKpBerVbq9br5+YdqtVKrVSsUS0rlsl6vQ6KO62mPn7bpWjp1fzav+2aO+m/Zt3SQvk7hrvejITV3yOUhtTsAkvZ7VcqjM0HKS6cHBpplPbWJw23pAw0xrXmRBWLfWPxOIWaXMNBGGuFRHUc5WJJ0uq3w5nDj8pn9xkuDDwZrTtemDhcJDxdEDxdFn6qNv9yZcWO/7HJX6oW2hAttcZc74i+1x001CycaeCfreAfzibVx3nnMvdkUmxyanTzKKY/pKme65HI866Rhh2sl4x2Zg3XxHfnc+hz++VMHlYv3HkGKj1Y0yvvTo731B2rltVnRecKwZIpvJiOwNDaifN3yeUFxoa55/NBYvGsWE8PH2DP9bEhuSPwpkxXKC/YgedlQUA5h7rsjPG2dNv/RefO/uVq95WXzPhXnTMc6iiK8hKEu0kjfDIpvs5SWGOKcz8HJGJhaKbMlWySLjiiMp9dm8gdKE6riwmRMlIwTUBoX3l0c21kSK48J6yxPmhisXbo5pp45c/P8oSO9lZ21mc3l0rNDjUc7Cw815xzrKhnrLjvclHugOuNAdcZwc15vZVpNBqc0IVJK90tnobuKYvaVxlVn8CS0AKr/XmawSwINm8gITqTjEhnB3BCPKKwLxc8uwmcPDe3AxXsJw335eI8Yoqc4zDUtCp3NwWSyMNXSqAOlyT1F0u7SzKsnB8HlB6BmSa1Z1psM0OMnGtMKZFyFDSsgZAL0Bp1O/9pA4IceYMAA6BH7w9fffPv1N9++/OKrjz/57PlHn3z8yWcvXn75zZ+/+2Viv/zs8y9/9O4vogvDRv3PcgvD4K+ji5SDwoAG0iH2q+gi7ZqrK8vLi3NzszAMPn36xCJQCwtzBgOkVC7PzNy/e/f2kydrarXSQvXDhzNK5TIAIGAoFEsWSrVatYVkrVatVC5beIYg/c922P8XoGvph0NKF5CYLWJGSPsIUtw4N3Ssp+hQS8bovuxjbQkDNfzOAlpNckgeB53DCCjghNYnsnrz4o7Xy64frled79We3X/vYNX5lszTddITVXHHSgUjJYLxKtHZWslEjeBUFf9MbfRUo2iqUXS2ljteyRouou7LIlTH+BSwHOUMh0Kua7nYryYeM9aUONqYMFgpbs+NasykdBVxR1rSzx6snBzdt6Kf/xBauHtxZH9tTkkKs0BCEoU6CoP3CjA26ZFeNfGkphR6hYSYzUDHhbryAvfyAu0SIrySSD6cAHui67agvRvovrYcnBvJyzbC0zbcYw/ew8Zzx/vOW99ytnrb3eZ9f+ctYkqAMNwzhxuSwwos5mAb4iLK+bi8KP9YjF12VGBLtqA+W1CRyq1K57Zm89qzOa0yTlMmszWHe6QhfbK/7PxA+a2THVOHa072lpwZrLp+quPO+f2Xx1snDlVO9Jef3F98rF1+sC6jrzrtQFVqT1lSe6FkrKt0X3myXBSWxQ+WCUJLksj7KhI6i+PyJdSEqCBBBComMiCWEsgP8+GEekaH+1LQDgRPa7zHrnBvG7KfHY/gLaFiRGQUI8iRibOLp/hmsDFSKiqHE9ScxumQi/vKM4aaSqZH+1UPbxlAlRZQqfQ60GwGjSsQbLagC6z3BCOjCrT69bpsCCnsRNA1AnrjH549//i777//5NPPYYPpxcsvv/v++2+/+/7Fyx/D+UOJ1Tqx/3Xoat9Q3TenLliatl9NYFgfQaDVqs1mo8tpyAUAACAASURBVEKxpFYrFYolnQ7paDEaYYMBUquVL158plIpFIqlhYU5jUa1urry2WefqNVKGAaRJOT6aVqtWqtVvxZbC70gCPzd0bXU4hlgnQnWPYIUa7r7s5cGzw1VHe1M7y5lNmSH1aaFViUGdWSzurP4AwUJx2vlZ9qKrwzUqaYOfrxwVj3Rc/9Q9aVO+YW27MnG1PHK2JESwWh59PmGhMmGmAuNkivtCTd7pDd7pJfbYicbheeaxEPF9Pa04NYU3D45aaCI3iOnNKfi0ygORQJUbTKhKSvyYFXs+b6Ca0drpg7XDPdU3rl4fHq8r7UsNVMYkcrBJlF9w5zf5wTsEuFsE8Jcc1iBpeKwHE5QCgWVRkOz/ffEhnowffeIg90iXKyC924I3P0uyX0nM9CZ6Lk7yNGK6GWL99iNddruvv1t563/6rbzbXfrt8SUgGQGpjKRXptErYsn1cSEl/OCS7i4Ym5wUTShRsqsTGXnS6j1MmFzJqe/RDJUmzLWKrsyVDtzuuveqY6bo80TfWVn+ssn+svHeouH2nMO1Kd2VMa3lca2FYoOVCT3lMRXJkflCgjyaHwGCxtH9OoskDRk8pIoqGQaKl8cVhJPrE1nlCZRM3iENF54poCUEU2Mo2EZOFdqgCMzyI2CdsA6bQ1ysQr3tgn3tmEFuyNgh3uR/W0ifHfwCS5SRkBcuGcM3k3GDqpJZnTmJ1alC1pLMy6cHFYt3VepFxXaZdBoQNpLkMZkI9K6CEB6HWhBd33gxo/R/fqbb7/48uuXX3z15VffvHj55dNnHz199tEXX379I139B0bXsrZUKpeXlxfVauXq6srq6grSiabTaLXqjz9+rlAszczcNxrhpaUFCNJPTU1OTJyyoD43N6vRqGAYVKkUAKBVKpdVKoVFezUalVK5rNGo/r7oWpbKBlj3Gl3V/SnFzZHFK/23TjUeb0+sTQtJpdrxAzZJw5zkdHRTEvNwceqJupyzHcX3R9oM14eByd7ZobrLXbkX22UXWzPPN6VMNade7ky/3JZ6qS3xSlvSjW7pnd60W/tSLrXGnK2PPlnDG6lg9+WR6+P985lOmZQ9OXSnQp5nOtWxKh43UCaY3Jdz41j11WGks78um9laktxSnlaTE5sXT8vghaaxsRlMdCLRIznSI5eDlZI8Oeg93ABbus+ucOctZPft4mCPNCqW4r6L5rk71H5TwK63CU5baT57qCg7ouduzN6NZF/bcE9rsp+dr817rtv/5LrjLT+HjWQ/u8J4aqkksitH1JXJq42NyKf7pxBcpAQ3SYhLDjckV0xk4Ryj8S4V8eSzXQWzp7tmTnXeGW2ZPlQ11V9+a6zl5P7iw02ZLQXCUiklSxySxPYXUT144S5MjG08yTuDhU1nYpCAGROTycalMzGVyVGtucIiCbE8KbJJxi1LJBZJCHJxaCo7KJ0fkS2KtKDLCfVk4FxZwe7sEI8gF6tg1+1EX1u8xy6ynx0n1JOOdYwKcg71siL57Y4he8WTvPlYh1iCew4XX57ALJREFSXz26rk504MLs7d1oNKPajRarUAEtmAYNAAg4bX9P4Mupal8pdfffP5iy8eP3n65VfffPf990+fffT3RVcHA4i7u666b05+ssz4AfW619bff+D+/bsff/zcZDJYlBOGwYWFOUuJjMlkWFkxnTt3xsnJ4ezZicXFeT6fu3HjBzExIqMRnp9/aDTCEKQHAO3jx6swDGo0Ko1GZfGiNRoV4v3+3Eiq/4IF8/rYCSRNaoABC7pmA7AKK69PDNyf6r8/2TV9tOJYa3xTdriM7ZoQtjsx1F5O829NZh+ryDrXVny5r2ppYt/T++PKU533D1Vf686/sa/wTl/x7QMFDwaKF4bLFo+Uzw0VPDyU93BQPncoZ6Y/60ZXwsXmmKFCSnsKroTjnE2xyY1yKBN61cVjG6UhVw4WXB7IvzRQeH6/fLAmrj6dXBaHL0sk1skFxanMogRaXkxEJgebzvAvignryhe0yfiHq1NbsvhJZF9BiCsb50hwtcLYvEfzso0P82OhHCLdrFl+jhjr9/GO24L2bor0tCZ5WQc7bqb57aWibLkhbiEuW31s3vba/U6I1y6M45ZcMbE4htSYwjpYklATS5LT/KV411iMHcn5Aw56TxIFJSC4ZvGDJ7oLrg1WXeovu9Bfen+8/dbx5rG2nP6qxNYCYUMOtyKNnh8XnsQOiArai3Z423nz/+1p9c+oHX8Mtv+A4r2L4W/DxdonUX3zxWG16ayuopiKZEpNGq1Fzi2Ox8uiA6RM3wQaOo6CFkUgQSleqHs0wZMb4sbEOlkuONh5C9nXhuhtTfa1YWKdGEHOsVGBEf57cK5bmcFOiTS0mODBxzrFhXtncwj5MbRcCUMez2qpkE2fOaJevgvqFjWKRa1aA+kAeD1/BYMQACCRHgu6Fi/3la+78mjtmz9/9+z5x598+vl333+/tKycujD9+Ysv/rugm5KSHBISNDZ23Gw2JiUlBAT4y2RZUmkSi8WYnDzb2to8PX2hqqqitrZ6bm62vLzUy8tj06YNrq7OJ06MQpD+6dMnfX2958+fU6uVFvdbrVYuLy9aXN+/Y5jKgu46t4DRgJgFXc39SfXN49NHqnvKeFVSXL7APTPKIYvqlEPzKmBi6iW0/ty4seqsqc7i+RMdj24euz9Ue2N/yY19hTODVYvH6haOVi8eqVKMVJmnOsEz9erRCsVI8fKRgsWhvAf96bf2pZyuix4sRNzdw0W0qbakW4dyr/XnTnakTnZmDFYIOmS0pnRSdSKhOBZXIyV1FwkaZPz8OJJMEJrG9JdxsdXJkc1ZrIGKhBwOtkgUnhyJInvuILhaRaL2Er1tcA7bgm238NBubJQzwc4qGuuJt9+Ks93ov/OtCNftVB9rpMoCY88JchJHeNDRNsHOm/ztN4Z4ID5kTIRvWRxNzg05UBBXKQov5gaXRePTyN4Ut01RPjszOdiOIsn1kdaTHbl3RxrnT3feOlI32VM0XJfaVSBskXHKkyIz+dhogmO41+Yg5/fDfLax8Y7xNJQA7xmF2kvx2s0KsBOEOMcRvfLFYe35wp4SSVseP5sXKIsOKI7H5wgCs3h+EqILP9Q5KtCB4L49yGkz0duaHeTCwjmTfW1oaLsgp80Be9+P8NrFwDjSA+zZQS4SWkCGmByF98C4botA2cRR0BKyLxfryMc6pdJxMm6YTEjOFETmJ3G66/IunRlUzV1XLc5oFYuwTm2CwBUDbIBgJOj6s+h+8eXX336HyOznL77QaAF+tJAexfzw6fO/I7oWydXBiJduGd6FzO9a92lfi+3rnXt3b7/z9r/5+/nevHHNx9vzj//yzyhfb38/Xz6P4+hgFx8XGxyE7exoM5sM6Wkpri5O7m4uBHzIHhtrtD9Klp1ZXFTw7jtvoXy9S0uKps6fMxlhGNIrlhe1GhWo16lUir+X6lpGFL6J7opRv2ZQwQuX15Yvzl/sPdGd0VfBqU3BppH3xGC2FrL9i1mY+lhKf27cybqc6Z6y2ePN0PTA7FDdjZ7iq115d/pK5w9XzR0unx+qUIxU6cbrF4eL7vVm3ehMvtGZdKtbeqMr4WpHwqW2+DsDsodHCm/2Z52sFQ0U0PoLGENlvPrEkAoJpkKCa0iN6Mpl9eRzWrIZdenU4lhCGtM/k+WfxUJVJkb05PGrEyKKBMExoU5UTyu8wwd4p02hrtsjfPZSAlwi/Z0Ijjt5gR4sP5dg2y0sP2e2v1PI3s0ktx0ER6T6QhDiysM5xIZ7SIgeIoIL2WdHgP2mQKdttEAnFsYpVxCeywstiQ4vjiZUx1EqY8kxOHt+gE1pbMRQXfqlobpbx1tvDtfeHKq+OVQ91Vt4rC6luyC6QBQSHWTLDLAO89gY5PgeyXd7bKR3liA0QxAqZWKFIV7cABemn100zjk5ElUoDm/MZPcUifsqJG25nDwhNk+IkUcHyHj+JXGhGWx/RqAt1X8v3s0q0O4DvJsVA+PIwDiGeeygoe3CPXeibd8L89ghCPNiYpEsl5QTki2hiuiYEK9dONet3BA3UZg3B+PADXSIj/CR0gJk3LAcATFDEF6QxDjQKL84jkSttEuzBo1yBQYeGSHLtC1kEY0kh17Fli1lkkiE+ZNPPzcYzV3d+4ikyKzsnCNHR+rqG/8u6K7P4kSWyhb7W9C9euWSh7vru++8NTw0KBJGe3m6v/3Wv/r7+YaGBLk4OxLwIR+8/y6NGpkQL3FytEf7o8ikCD+Uj5enu4P93p07rALQfrt2bg9A+23burm8rESnVT9ee6TVqHRatU6rnp+bfS28b85w/S9YML9GFxmntq66K0b9Y1hlXLjyqf66aWZ05kzj3dHyqd70A3m0xqTgbLKrnOJbFxN5pEQ63Vl262Dd7LEm5USXarzjzoHyCy1ZF1qyrnXk3NqX+3CwTD1Wqx6teXgo70ZnyuWWuKtt8be6pXf2I07vwpGCyWZJb1ZYQyyqLsavVowq5nhmUexlNOe6hOCePGZ3LqM1i9aYRi6OCU6P8koiuyaSXCoSwpvSqc0ZtOr4MDHOhu27VYSzDdj5L5jd/8YMdKShHQIctnlZb3C1eofoahMT6sfHeEa67+EGuKVSgwiOWzgBjqH2G6J8rROI3vxgh6RIHwnRLZHsyQjcg7Z9L8B+CyfYnR/imUDyr05kCgIdC7n4XGZQR1Z0dUJkZ070RFfR1eG62YnuG8caZ8Zb7h9vvHusfqwxrUQUnEJ2iyU4Ur23CEMcMtgBJYmUAgkxnoZiBdkzguwFYR7xRHQqNSg9KiiLFVwqiWyRRbfmcKukpNJ4fGk8vkCMK4wJSiA7iwl7cwWB6Sw/RqAtO8iFhrYL89hB9LZm4ZyZWKcIr12WZTPOcVOYx44YEooeYE9w357AwGaIyQlcfIT/XrTDJrK/LTfIlRVgx8MgwptE9svhE3L4oaksTGZ0SI2MP9CUp565qlu4a9QsrsLaVSNohpE0oVqreYPbV0XOSIS5qbkVHYChUOmjY+OzD+erqmvJkdSpC9Pffvf9p5+9+PiTz776+s8fPn3+4uWXH3/y2Xpm6Mfx5/99yaHXyRhk6Amo00OApekZhi11sqBKuby2unJ1+iIM6Ax6QK9RLz6cZVApaF+f0sKCnMwMJ7u9G959x36PzZYNH3i4OO/dbW1ns9vd2Sk8NMTHw93FwT4yIhzj7xeA8vV2d0P7+gT6ocJDQ8qLi3Kzs4rz8/r375u5eweZPKhSqpYWgfXk8KO1FaPZcO782ZHRY7ARWlIsrqyaLSRbhjBbHjGWnLnlsi37r/O6Pztx2nJQb4D1Bhh6wyzpNLVmWaNV6AE1Mg/RBK4+Mny4ZvpkDfpIf++Z4qLh7rH5cy0X+2WHq9ht6aE1MQE5ZNdyDqY7hT1WlXl1X9XcsVbV6W7t2X2K462KY82Lw3Xzh2vmD1ctDFcuH6lWjlQ9HCicO5Q3P5g/d0g+N5D9oDf9TnfSjc6kU5WcrmRctcCzPsa3nOeRHrYzg2hbKfZvSQnryaF1yGi9hZxiEUbO8c2M8qqMJzSlU1uzohpSIwv5aCnRMR5vG4+3i8fbRwfujsU7C4OdQ5y2UP3tMU7b0fZWaHsrHsYzFu+fSMTQvOxoXnaJxABuoBPBcUuUrw3K6p9zuCF8nH02C5tA8qiIJ8eRPCN9bEJcrIKctmZwwrgY10JRZBzBJ8JhkyDQPpOGbk5ndcj4Jztyb481ne7JuzhQuny28+6R6pG6pIrY4DiCnSTUrlAU0lUgHK7PaM8XZkeHRONd+Hi3NE5wRSq7KSe2JiU6iRSYREbn8sN6iuLa5NGdBfyaVHKBGNcko7XlMVPoHvEkp3iScyYbJQ5zZuPs2ThHqp+NKNxTQvaN9LWOxrvxQlxE4Z4srEPg3ncjfa0FBPckegAvxEUS6U/FODBCXYVkVATKho51TKZjWWgHqrcN1WtXEtkvgeidycKkswKLJMTC+IiussS+xqKZq2dMmrnHsGZ57p4JQgKuSrVKB8Aa/StD1qJ64A+BGJwvyn9o+OixkdH9vX0cLp9GZ1BpUVEMlkKp/vqbb1+8/PKTTz9/+uwji0v8W6NrCUq9RlcPIVUTEKTXqJXIzG6N6sjwYT9vrwJ5zoM7tyGddvr8JD2SvGfXzlAcNjIi3MvNdee2rR+887abk6OXm6uD7Z49u3b6+3gHYwKxaH8s2p9KIoZgMYF+KBcHe/s9Nju3bd2y4YMAlK+FZ5SXJ4UY0dHSrFEsm2Hozu2bIAgsLi8AoC43X97R1f5wflajU888fPBbo6sDVIBeDeo1BhgwGfUrZmhtBX5m1j3T3Xm6OAneGJo5WXemK/lAYWRdHLqE7d4UR+hOjTpWmDjVXHi3v25+pE1xslN9slM/sU9/qls33q4ebVGPNmlONOpPtoCnm6BTTeCpWmC8WjVSsjgov7cv9Xqb5GKjeDAnoj0hsJLvXsZxKWI45dMdyrhe9XHYzkxyQ2JIbXxIUxqxWBAo5/hmMbyzmT7JJOcMumceB1UsCKyMCaqKDS6KxshZqEyaV0lMeIEwPDkqkOpv77XrXYdNf8I67oyNCEwiYbNZEaJgL4avfTYbz8M4hztvYaNtsTZvybnB0kjfXF6QNNK7TEJMZwQwAx2xDpsDbTckUrExBF85l5hMChTi3ASBjknhXmVi4rG6tMneouPN6ad7cu+NN94YKhso4uVz/fI4qKZUykBZzLG6lGONGXmCkDwBXh6NL5CQmnNj+muzesrTqtP46VFBfKyLnEeolkaVSCLq0qn7SoSFsdh8cWBDFsWCbmKkazLFM4eHSyB5pdARfzWW5CMK9xRHeBG9dvBDXWNJPnGRKG6wM8buvUhfa1G4p5SB4YW4iInevDB3EtqGg3dlBDlT/ffGRPhKwn2jUHupXrsSiN6pNLScH1IoJhTHEvKFwdXprK7yjEtjA9qH1x8BS5B60QwjMVSlWvWaW40e4RZBt7au4eq1G6VlFeERJJE4lsXmMlmckFACLijk/oPZ777//suvvnn+0SfPnn/87XdI+ve3RteiYK90zFLwtJ6NNsDgitkIajWtjQ3//P/9vxh/v5z0dGJoqJ3N7j27dro5OQagfP19vF0dHaw2b/qXf/ofzvZ2Njt37Ni6ZdP77/l5e7k5OXq4OHu5udrs3GGzc8fe3dY7t23dvWO79XarzR+8b2u9y9vdLQDli/LydLDd4+rowGezBnr3P5x9oNWqjWbDkWPDRHLEzds3IAOo0annFh7+1ugipYUGwOLrGmCdJUy1BilfGh5+rr3y+OFJ7eWee8eKz3UkHCnnDOTSTlTEn6lNv9pWfK+vYWG4bXm0TTHWpjjRsnrp8OrFQytTfabJXtO5HvNk99rU/scXe4xnWg1nGgyn6vRjFaqjhXMD2fe6k292JPZIsZ1J2AaRTynbuZzr3pKIPSCj9OdFtaaGy2jOuUzPYiE6n+uXQXVLi3Tj+m1LJjnHEexig/ckhjlkRLpkRLokhtoJAnfy0TuyolAyNi5fRGQEOAU6bPXY+S4t0FWA944O8pDzSfFEP06AY6mEGhvqQfPcxcfYhzttlLNwJcLwYkFYBtW/WBCWH00Q471w9pv9d3/AxrrHRQQkU7Cp1CAZhxBH8Mpm4QqFYYPVyaMtmUfqpTdHam4drRwojR6uEB6vjT9enzzakHq4Kr5Dxi6Pj6hPZ1Yl05uyow/VZx1ulNekRydQkLpLlr+9jBXSmM6pTqIWCIORFtxcZoEInSfwq0uL6MhjpdG9pBTPLCamQBCWHhVYFEtK5+AKJKQYomc03oXoZcUNdpQyAlJZGGGYG87hPaqftYTsncbGcoMdBQTXBLof0Wc7xd9aHOFFR9vycE5ZbLwwxCPK1yYG75bJxOZGh9Yk04pj8Ll8bE50UG1W9KGWkrsXxoDFu09MOrMBkS6VRv16YJAFXQDQ/uHQ4BCXFx0SSmBzePxoIYVKd3F1ZzDZJ09NPH320csvvrJMunn2/OOvvv7zV1//+bdGF4TfqNa0fOPDek56aRGZmGnQA+PHR0JxWBGfl5Gc7O3qGoLFEIKDAlC+FoF13GvrYLtn947t2zZt3Lpxw8b33t3w7jueri6ujg57du3cvmXzpvffs9q8aee2rVabN1lvt9q723qX1bbtWzZv2fDBO//6p53btgZjAmlkEi4A7e3uhvL1ZjDoza1NkVSyNDXZaEa+h2VJsQiAut8aXZMZQsyIZOlhZCKMBtarTdoF89z0owcnTbeHgcvdyrO1D0eL7h3Ovd2Xe6sn/15vxdyhJsXRDs1ol2a8SzPeqR5v++jGyLNrR59cHlybPvh4uv/Jpb5nlwc+utb/S+j2ZYT2puM7k7CtcejOlJDhIsaZxoQL7an7sqlZFMdiLqok2r+Q65cW6SJnofjo7TlsVBrVPSXSNYvulcdE5UR5ZlE8MiPdEwgOeezAAgEhl4/n4FwI7jt9dr+Pddgc4bEz1HFjFickOthFFOJWmUhPp2F4gXbRWAeKh1UqGVWTQCuKDkuPROUyg0pFxCQyOtx9V6DtpiCHbXycJx/nmUIJzuWRikWUPD6+SBR+oFQy1pp1YaDo4ZmWa0PFx6pjLu6TXerNO1oV25Ed1Z7FaMti1iVTuvPF3YWS3pKk7qLEohgqC+MU5LAl2G6jONT9UGVqe050Lj+wM497ujurNA5TkRgk53tXJoV25rPT6F6pVL9cXmixiJLDDcsTRmRwg+qz+fEU32i8S6TvTk6QQzoHJxPgJWTvEOcNUQF7EqioTF4wP9RZQHDJYGM42D0R7pslEZ5ighsH4yDj4TNZoWy0nSDIJYOByWJja6X0InFooSgoi43OjyXWyERnD7fP3Zh8vgIgHZQGSKnVvB6F+xd0oxgsBpNNjqT6+PoFBGJd3TymLkx/9/33Fnv67KOPPv70y6+++fiTzz797MV60ug3rKaCoFeFk0g9Mwjo9TqkZEqHTE15vGK+de3qgZ7u4vw8HoORFBsrjYtjUihhQUEEHC48OJhMIAQHBDjY2Hzw1lv/+j//p8327W4ODju3bLHets3T2ZmAw7k5OOzaunXX1q27rax2bd26c8uWnVu27Lay2rNjh9XGje/88Y9WGzfu2bHDetu2bRs27Ni8ee+uXU52ez093Xda79iybXN6ZtrpM6eWlUtLisWbt2/81uiuPDKYV2CTETTAADJ1EUDGJhrUc+C9c8Y7o8ZbQ4YbB0zXu0zX2s1XOlYu9Tw8VLF4uF55pE07tg881Que6YXO9kLn9j2/fuz51aMfXhp8fPHg2sU+C7rPr/Y9vbjv8VSb+Uyj7njZwoDsVnvixVr+mQr2kVzyQGZ4bzr+oIw4VBg1VsmfbEm+3ptzujGpLj6oKSmsXBQoZ3hlUlwbpOTSmOBcfmAuP7BCQmhMo9QkhMtZqGyaez7Lr4CNbpTSunOF2SwsH+tEct8Z5rYdtestvNMGnN3bWVxclL91MsW3NI6cywsVBTuLsI4sH+tYnHOZkChnBKeGe2dHBhZFR6TRcUx/x3CXXV5b/pXoakP22CMJR8cT0cUx1PgIn8Z0zvkDpfdGG2fGm26PVMyfrr97tPREvaQ5JawuIbRbzjpcEddbKGxIoTVncnqK4lqyBSn0QIrX7nCXHUTPPZGe1q05goOViWVxhCJx0Ehz8uSBHBnPvSIJK+N6lsbhuvJ5KVSvFIpfQTSpSEDP41PiSb6pUQENmbw0RqAw1IUduJcf5JjJxuUKkIZeksc2Hs5BSvOX8ULEBLc4kqeMG5hG94r03BRDcJZxg8Shrml0TFUSUxTiFo1zTqH6S6moQjFBzseWxRHyBEFpzIC8WPKhpsLLpw4aNfOgZslgQL7Gab2tF5lf/Rd0ReLY8AiSPzrw3956p7Kq5sXLLy0y+9XXf375xVdPPnz2/KNPXn7x1Wefv/zo40/Xk0a/LbqWskTkS5l+6CLQalRajWpi/ERxfl4IFuPt7hbo6+vt6upgY+Pm4ECNiAj09cVjsTwGg0Yk+nt5+bq7B6HRHk5OAT4+u7Zu3b5pk/PevZFhYSgPD/vdu7e8//7m997b9O67u7Zu3bZhw5b337ffvdtCrJOtreOePTs2b96+aZODjY2Xi4uHi7ODg90f/q8/YIMwohjhocMHDSZYo1ODsP63RteiukaD/k10jdq5B2cOzZ7umD3RNDNaOXO8eG6kcGGkZHmkXDXSoB5pBcZ64FP9pnMHH00dejQ9uHZl8PnVo08vDz++eHB1qv/RVO/axd4Pp/ueXTlgnmg1nq4HT1SrjhTN9WXdbEu4WMs/W8kZLaIP51IO50YeK4o6XsI+VsoerRRONMRf7Mral01tTCQUsLwTQvdIw+2bUik9efzKRFKhOLRAGFwYjU0mOdM9PqC7vSMK3J4QsrdMENSRxZGEOkU4b8I7bOThnMieO8he29gY60xOIAO9K5MVUCgOz+OHikOcY4NdogPsuL62GZEBWeSAFIKPjILLZeKzmQQe1o3qbeez7S2szeZQ++3RQV4stAsH7ZzBwJ3vrVw4t19xfp/qQvf1w8W3j5aeakrozCQ2JIUOlQsmWjMOlorqpZGVcRHd+eKSGGIqDWk54mJcI1x3MgNdszmEc71lWSxUJtOnM585XC85XCfME3rlCb1kPPeimMCufF4SyTMxwjefT87lUOVsMh/rks7ElCVQs7nB/CBHQYizmOCWzsTIeCEpdDQdZS3Cu6bQ0TJeSBzRK4MZWCIKLhbhRDib+AiXMgkxLQqdQvVvzhImkf0kYV4p1AApxS+F5pfOQJXEEgrFoUmRXjlCQnupdOxAw/2r51SLM0gbDISMoUeG0SPoIhPnkQUzg8m23r1HlpP7/KNPXrz88s/fWhzal6trTz58+tzSkPDZ5y8/f/HFp5+9WO8o+m3RNZkMFnqRRBGg1WnVGrVSrVIE+qECPYQCmwAAIABJREFU/VBob28PJyf73bs3vP22zfbtYUFBoRjMbisr2507MShUoK+vr7u7t6ur4549ns7O7o6OW95/f+M777g5OOD8/d0cHGy2b9+xefOW99/ftmGDk63ttg0b/vg//se2DRusNm7csXnzjs2bLSK8c8sWq40b7aytfTzcMZiAuAQJZACVagVshHR67b0Hd2Ej9FujazDqLb4uDOmQLxnQq2G92gwsKK+Mqab7Fee6liYaFk9VKk6Wq05W6U7VGc50Gc/0ms4MPJocWrs4/OHlI09vHHl+69izK0c+vDRkQXf1fO/jCwi6Ty/3ao9Va0fKNUdKlUMF8/3Z97pTbrRKLjfFnK7gnK+POV8fc7KSN1bGHa3gDRdzDsgopxoSB/JZTUlhtZJgGd0jj+VTFUdoz2ZVJUemM1AxBMdYgn00ZifF9V2294bkMLs0oksBG13Iw7F8d3ht+n8Cdv2J7rOb6L4V7/xeEs1dEGrHDNiZTPHMF4Zms7Dx4R7JEd5xoW5MT2tRoEtauH96BLqYRcyiBOfxSCw/R5qPPcFpB8Z2C8Z2CyvQnebnGIWy7y1LWb4wuDzVt3CmfW6i8fy+zIEydqXYvz09fKQ6ZqI1ZbBU1JhCas1kDFUll0mIomAnbqBDehQ2mYJl+jumMPBDdblH6jJEQbvLYoP6SrkHK3h9ZYzKRLSc6ybnuhcK/HvyeYnhbvGh3vkccjaNlBVFFIV4FEvIMl5IroDA8LeJCXNPIPtksLBpjMAUOpqLtY8jeklp/lmcoCQKIqeNKZEVYoyM4ZUV5YOMvBFHZLFwjRnRGcyQNAY2ixOC6DPeJYHkhuTG2eh4onuRhNiQIzrQUDA22DP/4BbSQ2Y0/Xt09eo/oAMw4hiJRVe//Oqbr77+8+MnT19+8dU3f/7uk08/X88GIeNdP/3sxYuXX3773fe/ta+7YjaaTQajAYJ/QFenUmqVCj6bFUWJJOBwe3ft+uCtt979059c7e3xWOzWDz6w2rgxwAcVhEZv27BpHVQnT2dnDyeX9ZXwZquNG4MDMP5eXg7/P3NvHdV2vu7/zvndc89vzx6p4ZCEJMSVuLsbMUIguGtxbYFSWlqqUG+pDaVQp+467dRd0IQQXOudTkcOd6X5nZ5z99r7rit7332+61nf9fmy8iev9X4+j6IwkKCg4ICAIB8fKADApdNRUOj3f/oTJCgIHhxMweNDMRgMDIYAgyFBQUE+Pj6zZ8/57tuQEIjBpD99+uTE1Ljd3vPk2ePJ6Yk7927/o9H1VFM5+/9j9Glft7OvZ9j+rO/Gif6rbc6LO+1nNznONAycbRg+t27s/Kbpi9unL+yevNAydbF1+sq+Vz8efHXzwNubB19e3Td9qXXyYvP4+d0TZ3dMXdjx8tL2V1eaho6vHjhW339oSU9r1dNdRbc3Zl5dnXhuecylVUkPd5Y82lV6fnXy8aWxZ1YmH6yxNWaKjy5PPrwssaUq6uiK1F0LIreXWVZnKNfnGWsSZWlKnI0LTlVgM9WEGB7YxgGlKTB1aeoF0YI0OT6KE8IFfm2igGx8dAQbzgT9W46JocDPs3DACXJsVZIiP5w738gqNPPnh7GtTISVgcrVCgsN0roEa5FRUZ1gMTGxZhYuSkBWhELFWGCkiGITkqpTzBeaV90/3tRxYfeT01tObi7+oTauLl1UGUNvrYu/tmvhsYbcbeVRG4qtG0tta4siU1WUvHBBcZQ0Q8+J5ONj5dTFWZFtayqqktX5Fub2mqT1JebmuoTWFYkr5suqElnlMYzKeN7WBQkZKlqanFUaacgz6PJM2hyDeHVRfL5VsiBRZ2TCUrX/CWquRRAvD80ysedbeEXRktwI/tIs/eYyW3W8cGmqclGirCZJvTzbUpWkq59vK4tTl8drFiaFLUozxEpwyarQdB05y0DLCKMtyTavKI7fUFu4o3Hpg5uX3SNoB93DXz2LIz6rrlt4vzIaje3t7T9/fqampv7444+ZmZk3b958+OvPx/cfPr3/4PafPfb23Ye379957N2H92/fv3n99tXUy8mRseHPuwzdYdK/aq4Bh0dY+l32L/+m/U7HUL+zr6d3fHik89nzno7OgT5nf4+9ff/BvMxsHoMl4Qk4NIZaKtfKlTKBSMDiYOFINpVOwZNIWDwUAPaeNQcJgWPhSHhwCBISAg8OCfLxU4hkSEgICUsE+PqD/AM9FhwQ9MXAgQB4MATkHwjw9Q8OCAL6BfjN9fKb6wXwD4CAQd9883W0LfLatSv3791xJ9n+S1uCp2W3+/Peir5Bp3Oo/0su9y8Ofyu1+2Uk9V8cXIP9X2xgoN89GXigf7y/23H16PSNI1NX2/qObXAcWjV6at3UmY0jR1dNnFw3eXLj5OnNk+d2Tl5snrzSOnlt38trB95dPfzuyoE3l9peXfxh6tz2ibObJ043jp9a3bO3vLul7MUPBU92zH+4JfvO+rSbDck31iReqY+5vjrh4jLboXJNc75sb4nqQKVpf5Xp8GLr8WUxhxdb25dEbcuRbc9V7MxXtdfEbc83NKZrygwUA3aOheSXoybmGxjLM/X5JnasABnDR6QpyFzAn/igP2crqVYGVEcIsHEQctSccDooz8goixIsjJUUWThJckKcGJMkJ6nxQVFcgo1LKgxXF5g1xVFhEZxQBQ5iZGCiBGQjA2Xl4VJU9NaVJVf2rnlwbOvVvSvObK86vL5gbYExVQHPNxFuH1hycn3e1gWRtcny1bmmpsqUUpu0NEaWqqXbRNhUPdOdm5UT6otjmpbmZJu4DWXxtRn6mlRlY4l1W6WtqTqqLl2yIktTHs3bWJIw3yDMCZPWpsaXRUema5RxEmZDSUZFvKEwUlUYqYgRk/KtkoVJ2hwzL9vMyTZzMo2MZbmmmgzt4ixNXU5YQ3HUmkKrZ1TVsqzwpVnmJZmmJRnm2nRTZaJ2eY51cbphYaI6VoJLkOMzwhh5Fvc9eXl+XPPaRZvrFz6+eWm0v6fz2WO73e5O59o/33U/v7+amJj49ddf//jjj7dv33748GFmZuaPP/4YGxv76+R++PAPRrd3oM856hp0dvdOj45PDo8+f/j4yL4DlaXluRlZ9FAyyD+QgMJw6Ux6KFnCE8gEIi6dzWdyCSgcHolFQuBBPgHgQJDfXJ95380B+QMgQcFQADgUQwD6BaGgCHAgCIdA4ZFoAgpDRGNJWDwFT6QSQmlEEgaGAPkH+s/zBvj6gwMBQL8AoF8AJAgY4OONxaC8veaikPDdu3b0OXqfPXvS2fnCA62nAMMzD6Cjt/NFT8dfEPvl8/8Lul8YHu/vHvjxxOTl/cNndve1bxw41DB+fP3kiXUT7aunjq2dPNEwdWrT5Nmtkxd3T15pmby2/+W1A28uH3x34cDrcy3TZ3ZMnNo0erxh5Fj9UPtSe2tZT0txV3Phi115z7blPN6c+WBDxv316bdWJd5pSPqxPvpwuao5R/hDvrilSNZcKN1fqT+6JOJoTfiZ5dH7y8IOLzQdqTCeWxrbXhm9a75+ZaywSI1bZOXVJSrm66gFZk68BGvjoyyskAwVlen/r3EcZLlFlK2kmsnBUUy4Du8fxYKWRQkKzKzSSG6BmZGqJkbx4AYamB38nYYICSMjbTyanorNNsiMbJwcC1YSIDoKLIKLjeRhKhO1l/esudO+5ca+hos/1O1ZnrU8JyxLG5okg68vNl3fW3N4bc7KbG1FtGBdUdTawpjKRG22gZOhZ0XLQqNlBIsInWJgrCiJqS+OLoiWV6WbKpN1SzINa4siGoojNpVa1xeF12dqC8ysFVkRWTrefIOyOikuP8KSpJKlqMQbyucvTAwvsKrzLPJoETnPIq1KMeRaBJlGVraZVWgTNpbHLMnRLcpQ1eXqVxdGrSqw1edal+VYPNzWZhgXpxsWpxuqkrXLcizVKbpFqWHZRnZuuPvS6445Ryuq0sK31pXubqh9fuvyaF9nf2+nw72d+Au97tqMr2ZmZj59+vTy5cvp6WkPvR4F/meh6+y1Dzqc9o6u/h77tg2b8rNybOERbCo9IylFyOb6zplHwuJJWDwWjhSyuVw6k4jGE1A4cCAIHAgC+QMCvPxA/gD/eb48BodDYxFQOCIaDwNBkRA4lUCm4El8JpvPZPMYLC6dyaUzOTQGm0pnU+lyoZhBouAQKBwChYEhIEHAIB8/gK9/oK8PDoUEBwPnzP4+Pi5mb0vz06eP3V3Bnc87uzt6Hf9rsU2P07129Xn3iy+s/sXh74Xu2O0LA2daug9t7j28cejYppFj68baG8ePNXjQdQvv2a1T53dNXtozdWXf9NX9ry7uf3mubfr0D+MnmoaPNroOrXDur3Xsq3K0LbC3lvXuLe3eU9y1q6hjR8GLpsLnTXm9u0scLeXPm/IuLY9ur9AdqNAcKNe1lqr3lKoOVhsPLtSfXmZrrwo/Xx9/dkn0pfrEU4tiD5RF/FBoXBnPq43ilJvpsZzgeCHMxoWGM8EaYkCijBg696tsDT1bzcjVsWO56EgGLJIZkijCLEnVZOsoeUZanpGWpgmNFiD11GB60Dec4LlcsI8UGcwB+yUq2BECohQDFCH9BXBfKw8XJwndsTjn8andD05sP7axsn1D+fIcY7wUqcTMyTfTLu6ourBjwc7q+PIobr6Jub44piYlrCpJlyinZBl58Uq6iYsMF2AK4+T1xTFF8YoFKfoME680VrEsx7w8x7gsW9eQb26uTW0sCM83MStjVSkKxnyDstQWka7TxsvFGTq5G90Ey3yzPMckiRFT8iNktZmW4mhZhoE538JZlK7bvTy7vsC0KENVnx++Mj9qZZ5tRW7U8hxrXZZlyefWxZpUw6IUfXVy2JIMc0Wcamlm+KIU/eI0Y4lNlhchLoiU5kXK60vSWjat7Lh/fcTZPTLg/Cvovn379t27d58+fZqZmfnll188AM/MzPyz0H05MTlg73s9MXXtwiWNTMEkUwUsTggwWMThMclUcCAAh0D5zfUK8vEDBwK8vp8d6O0P8gcE+QT4z/P1me0V6O2PhaOZZLpaqqTgSVAAGAaCBgcAcQgMlUBGQRFYOBIDQ2BgCHQIHAWFoaAwJMTtWvOZbA6NwWOwxFw+n8mm4IlENNatyaHEf/sf/xIMAgQF+s/6/lsOm7l580bPJI2OLrf2usN9LofHW/4HOcxfVHfM1T396EbfqT2P967rPrRx4MTWgfZ1g4dWjx9rGD/WMHG8ceLEhokzW9w+86U97kjVlX1T51qnzu6ZOLFr5OiWgUMNjn3Le/fWdLcsdO6r7tu3sG/fQkfbAkdLub25oveHcrftLnO0lL/Ynn+5Pqa9QrevTNVarPqhQLa3XHOw2thWpjlSbTq0wHh5dfLlFYlXViadXRx9dGHEvhJTnZVSpkVXmIk5SlSujpBvoifIMBFsaJI8lAv8Os/AiRfislT0TCUthotMkxOzNdSGAmumhpStIxWYWUlyQoqSHCPCiRA+FL8/k32/5UMCxEiQTUjKMoukmAA5LogNnm1ghGQbeMc21Tw6uevW4U3bqtK3VqbMN7J0pAA5ak5jYeTTE5uOry9akqKYH0bOCaPXZ4YXR0rywkWJclq2UZioZpu5mDgVvSrDvDTPlmURLkwxxcqpRTbponR9ZaJ8aaZ2TZ65bXl267Ksyjh5caQkTkzN0smy9Zp4mTRWKkxVi1YXpJXHmjJ04ky9OEHOKIlWry5MrEzWZxk5eVZBfX7EoQ0Va0ttizN1q4sjV+RFrsyzfaF3aWb44jTjohR9ZaJ2YYKmOjmsKFKyPMe6pjC2odg9vitFw8ixSFINguKk8Lata3qf3B7t7xl02v8Kur/++utvv/32+++///bbb58+ffr48ePPP//88ePHfxa6o4NDjs5uZ3dvzYJKrVwZYTDxmWyQfyCVEErGETg0BoNE8Z0zDwYCA3z9IUFAFBQRAoQEBwD95vr4zvGGAsAkLFHI5pOwRHAgCB2CJGGJTDJdwOIJWDw8Egvw9Qf4+nv8YZB/4JfrLsg/EAWFMclUEYfHIFEQYGgIMNh9kabT3MGqYBAOhYSAQQH+vn6+3itX1rtcTnejb1+vp4y5r98xMOQaGhn8C7H98vl3Ud0xV++bjnv9Fw4+2r+p8/Dm/uPbnIfXuQ6tHj3aOHZ0rRvg4+vHT2+dOLtj4mLzxKXWqcttk2f3Tpz+YezkrqHP6DoPrLS3Le1tW+w6tKT/YI3rQI2b4bYqR2u1fW9VX8vC7p0l9uaKju1FV1cmHFto3F+mbS1W7c6XHlkcfqo++nCV8TO6+hvr029tyLi9PuPm2tQziyIOFGtXRpFWxtJbKszbivSrMuUrsjTViZKiSF6CFGdmQBbEqXL0vAwVLV/PTRLjC4zsAiO7sTAyJ4yapSWXWHnJCmKamhrFR8uxgYyg73kQXxkKrCKEWDiYqnSTlhJsZiMEiHlKYkBZjOLEltp7R5uu7m1YMT+yNs0QK8KGkQFWZsjB1cUP29e3Lc/K1oZmqUk5OmaFTT7fIIziEbPChJl6YaKaGyOj5Vjli3OiFqaZc6PkJQm6OAWtMEpWZJMWWQXLsg0NBdYd1Smnt1StzbOV2ZQ2fmiaSpQkF9tEvCgRzyZmLkqPLojSJap4qWHCJA2nJE7bWJG+KDM808zNCufV5oTvW1exuixmcY67R395jrV+vm1lXszKvJj6+balmRE1qaaqJH15rLrEpiiNVuYY+UszI9xj30uSFiboIrjYdAM/2SDKjg47tGuTs+PRmKu3p+PZX0H35cuX79+///Dhw9u3b9+/f//p06cPHz5MTU39s9DtfPa8v8d+qHUfi0Iz6/S28AhIEBDg64+EhPjOmYeBIeDBkO//9OcALx+gX8BnX5eJhMCBfkE+s70AvoEoKAIKAIcAIeBAEMA3kIjG45FYIhofiiF4XOsQYDAkCBgcEBTk4+c318vr+9lzvvlu9p+//RzHwgvZXIVIwqExkJAQKACEgsI8Rc5QkPvSCwQEopBwNApx/tyZ4eHBwUFXf797Z8eXxkCP//wF1/96+LugO+LqfWd/PnrrfNfJlhft27uObOk9vNF5eN1Qe8NIe4Mb4BMbxk5tGT+zfeLCDxMXWyYvtU6e3Tt5pnn81K7RE02jxzYPt68fal87eGTV0JEVg4eXDR6sc+1f4mxb7Git7t1T1bNnoeOHha626p7dFT81pJ6sjjhYEba3SLkzV3xokenC2sSz9TFnlkcfr7Hcb8p7srPwyfaCOw0plxZbLi2zHSxRNecrDlVbdhZp1qSLl6WIlqUry218Lck3RoipiFWWRMqj+bj5YaxUGaHIzJ2voy9N0+Ya6Bnq0NJIYbaelSgLlWP9RQgfIcw3nInTkRBSDFBLCa5I1ngqH+R4PyUxoDxWuW912YPjO05uXVKZoMkPF0RykRYWLEfHObOl9uruZVsrYhNFqEwVOUNFKwoXZ2r5egoyP1yZrhMmqngJKk5RrH5RVlRhrLY4PizPpkozCrPMogw9p8AqXDHf0lAQtTo34mjjws0LUqsSwmKE5FS1KEbCtfBYRjbVxA4tjTPlWTXxCk6ylp+k4eVFKleXJFenW9IMnDglJSdCsLE6vS7PuijTuLwgqjrVuDjNvDQzYll25NLMiEUpxoo4TYlNUWJT5Bj5OUZ+qpqxMEFXk2pakmEpiVbrmYh4NSvTqqrIjLnY3urqejLqtHc8feSuTvqLu+67d+88UWWPw/zhw4c3b978E9Ed6HN6JJceSlZL5TwGC+QfiIUjKXiiJw78OQPkBwOBBSyOTqHyXHThwSEIMIyMC+XS2egQJAwEZVOZbCqTSabTiBQcAsOmMtEhSBaFIeEJRByegMXh0BhMMtUj5qEYXJCPnydGhQBDkZCQ4ICgQG/fIB+/IB8fPBIp5HLYdBoECJj7/XcMOnV709YH9+96Jl25K8AGnA6nvaun80Xn8/+K6389/53Qdbzr737TcW/gpzPPj+5+fGBj96GNfe0b+w83DLU3DB9tHD2+fvTk5vEz28fPexJFeyfP7pk8u2fqbPPU2d1T53ZOnm2aPtM0fXbryLHG4aNrBg/X9x+oc+xd3NNc2blrYcfO8s6m0p7dFc+2Fl2oi23LV2/LEDTG05dHEtanctoXW8+tiL24OuH00qiHOwqe7Cx8uDXnfLXpcJ74xoro2+uSTlabdudKlseQlsZSa+NZVdHMOAFYivgmToyJlxIT5ZQwCjhZSkyRYnPDaMkSTL6JnWtgJsvwhWZ+caQ4TU2ToHxkmAAFFpgoY4UzcQo8SICYE6PAZZs5CcpQNTnQxIbmhQuaFmXdbd+2rTozS8dJVdJjhYQYAb4mwXitec3pTdUrMg0ZSlKKlBgvJFREqdOUPAuLkGtSpGtFSWphrIyVG6lZkBKRbVGUJpjmW1W5Uco4BS1ZTa+IUy3LsdTnRFQmqBuL49eXJNemWhKkzCy9NE7GN3PpMgLKyCKWxBoLbWHxCk6imhsrZyZpeNXp1tJ4fZyCpqPD9CxYeZKuLFFdnqSpTDMWRslKotUV8WELEw0V8WFFUcockygjjFdglScpGYkKeryMWmCVZxuF+RGy+WZxuIBgEVMKE0ybllc+v3utr/PRgKO7u+v5F249ceZee99XP//88/v379+9e/fhw4ePHz9++vTpt99+++OPP/5ZqjvsGrh4+qzVaDbr9HwmGwkJoeCJWDiShMXjkWhwIMB71hyQfyASEmJQa1kUmv88X6BfEJfOVohkZp0xJsKmlav1Kh0Wjv7sHgfikVgUFCHli/3n+X7W5wBwIAAGAmNgCBIWzyBRODQGn8mWC8VkHAEeDEGHwEMxOCwcCQ4EBHr7Bnp7Q4KCAn19QnFYAYcN8PdLios9eeLYkcMHL5w/++DBPafTMTY2Mjw61Nfv6Oz+x0aYhwccbwf7PvZ3TTy68eRk6922DR2HNzuPbXUcbBhoX+dBd/zE5vHTTZPndk+d3+NO855z28vzLa8u7H19seXN5T3vL7e8v9w8dmLDyLF1Q4fX9B9Ybm+p7dpd/WLHwmdNZc6WxYP7l/TsqrxSn7SvQLMljb86mrLYhCpWAHfkyU4ssV5YFX+y1np36/y7m7NvNiQfL1asNUAO5Qqebkl/sDn9aKWuIYG6Npm5OU9eYSFpMH82U/2zwuia0CAtCWSkh9i4sCQxOl1BsLEhCWJMThg9ToDJM3DKouX5ZpGRDjcxEGoCOFnBiuKRzCwUDfhvItzcsnhZrAyrJgfGyd2znTaUJ1/ft74m1RDJQceLQ1MUjGQ5vSEv4f7hppMbKhfFK4vM/AQBzspA1SZZUuScRBk7QyNJ10pStOIIPjXdKC9NMKcbpcVxhtxIdWFMmIVPSFQza9LNtenhS9LCSyLlJZHyFTkxS9KjUtS8nHBlglpgZJO5cGA4l1waZyqJNSYoufFKdqSIYhWSC6N1uVZVpIgkRAewoHOSteycCFFhtKo4VpOp5+eYRAVWeVGU0oNoipoVL6PmR8hixCSPZRkEsRJyipqVphdEK1lhXEJZuu3I7o1jfS/sLx45ezr73TOY/ld4+f+Eriek/LfeHobf/8fzt0oy3r5/9/8orzs03P/02cPBIefAYJ/d0TU84up32QcH+gad/Ra9sbK0XMoXgvwD2VR6gJcPCgoDBwKgABAUAEKAoRQ8US2VI8BQPBKNgaEQYBgOgcEjsWKuUCmWE1A4eiiVSiCHYgh4JNZj8OAQ3znef/7XP337b3+a8813PrPnes+a4/X9bP953jAQmIjG+s31QofAPToMA4EDvX2DA4LQIXAsHE5AoUhYLBmHI2GxeDQKDYfBIeD5OVmrVta7+vu6ujru3r3tmXE1MuIG+It5lPYvErZ/8fklBPV/5zA40Dfm7Bl58fC1/dng7UtdZ/f3nGp+um+d6/iWvkONIyc2TZzcMty+fuz4ltcXW95dO/DqUuvYqd1T51qmz++dOPvD0PGm/iMbXYc3Dh3dMnh4vb111fOdix83LXy8dcGDTaW3GvKvr8x0tix5vrX0XkPeo63FpxdFn14ac6Dc0JQlLlODy9TgGiN8X7n2fH3sg+35j3fkDR6udrWUXl5kaM8XXa+LuL8h6fyS8INlyoML9buL1cU6RGEYrsTMCAv1FcFn68jBCow/H/y1BjcnSYyOZAbH8BHhdFCmmpZn4OaZhG6PWkiM5OFiRZQ0NTdbL9LTYFzYd3z0LDXZf0GSMlaGN7GhKSqqx2cujpLqQkGxQkKsMDRBQtlYnHq0sXp/fVGBkV0cLohkwCLoyBQpozRSl6kTpyqFWXplepgiWSPKMCkKY/Q5EaoYOSs7Uh2v5UWKqXEKRm64rCxGU2xVZIfxiyLk5dG6Ups2Qc7KCVcWRBsMLJKRR1WSkXFK3sLUyJJ4k1VENXGJVhFVx0Anafnh/FAZ0d1abORiP4+tYsUo6DEyWqycHi2lRopI8Upmml6QpOFECIjhPLyWBpcTgzVUWISA6PmNRUi0KdnRGv7ioozhrkdDvc/7e18M9PV2vHj23wjdkdGB5y8eO/t7PcW6wyOunt6OPke3o7vn6IFDRfPzPBFgkH+gJ79KJYSSsHgWhUZEYxUiSSgGxyBRiGgsh8YiYYlYOBocCCJhiWKuEAtHBwcA4cEhUAAYEhTsyQzBQNAgn4B5382Z++33PrPn+s/z9p0zb953s+Z9N8t/nrenSCPAyyfAywcSBPSkiED+gbP//K2nLQEGAoH8/T3VkTgUEgoCzv72m6zM9N6eLntv9+CgyzOxfXDQ3Vr0xf7u6A4M9Pe8eDre1/PLaL/99qXHJ1t7z7d1tTf1tm+yH2jsaVsxcKhh8tTWqdPbh45scB3ePHpq59S5FseBjQ+2Lb27efGj7cue7lrxYOuSnxoX9Lasfb6z7lZj6anqpIOF1mMV0TdW577YXtW9c1H3zqqeXdU3G+afXhR7ZGHEycUIxpZmAAAgAElEQVQxRxdZG5JYi8MxCzTBu/Ik55bHvGgp724tHzhU1fdD0d2VcT/WRjxsTHyyOe3SUktboXh3jmBPkWpvuXF7ibE6mhfFAEhgs6VIHx0JYCD7W5mAMKJXFAusJfiaqcGRLHh5lCI7jFtsVcRLKWYmMknOTJIzkxUsNQlIB/5JTQsUIGdXp4VZBch0PSNRTiqNljeWJBRFSky0kEgOOpqPS1XS1xcm719Rtm95YZlVWBEljeWirQxUkphWHKHJCpOkq8U5RnWmQZWkFiZpRVnhijSDJEbOyo3WpRglsQp2nJKdESbKDVfMN8qydIIEMSNZwUnXCS08klVAywpXxWvEajpejIOoqeh8m255Qcp8q1rHcM+OtoqoMXJWGBMjxACFGICGhrQISJFiqkVAsgpDo6VUm4Ri4RMiRaQ4BSNGRgvn4cN5+DAGUkWGamlwEwdr4RMMLLSKAg/jhkaqBcsq8p0v7vd1PunrfjHU7+zu7v4itl8Obof5//r5B6nuyOhAV/fzPmfP0HD/2PjQ4JCzo/Ops69nfHjkxaMnepUGj0R7CpsCvHw8WVwOjSHi8JRiaYTBRMYRzDr958swh4DChQAh876bExwA5NLZBBRu7rezfWZ7ec+a5z1rXoCXX3AAMAQIgQLAwQFABBj6WUuRSEiIxyUO8PLxaKz/PG/vWXM8OoxHooloLB6JxkJDgn39QD6+aDAEBYV66p+xSASTSsEiETKp+OmTRw8f3LP3dr98OeUuN/0Hozs5PvFuevrNyMCjy6cvt267dWDb3b3rHrasGjm9y75/TVfzcuf+tUOH1jvaVnf9sKqjedVP6xdeWFl0amnuufrCn9ZV3tpQc3ll2YlFORvitI0xinU22dYkdVt+xIWlGQ83LejeXTu0b1Xn9qqbK3Na83TnahPaK617C3X1kaErYij10aSGBOrF1QmPduU722u69pY9bsrt2pH/Ykv2040ZTzemP1qX8uPyqOMV6pY84b5Sza1thefWZK1JU2TJcRLwN3S/f41kwWN4kGQp0kz1j+XBTFSABucXRgyqSdSnqVjFVlWamqsjhWSG8WJEoZE8nATjSw36NyU5UEsBxstD862iDD3L3W1j4pVGywut4hghNoLt7vXNCmOtzI7atSi7tS53caJ6Ubw6XU6JYmEShJQCszJbL83QSHKMykyjIl7BixQzbFJGtIxpFVFzojSZFnWaQZakFaSo+MlKXoqSl6zgGGkYKyfUJqAaWUQVCZkSJimKD9exCGIchAMPjJIwa3MSqzNi45Q8A5sYzqeYeWQlGc5FBHHg/lICRMfA6Fk495uJiXADTDawsDo6ysTBh/OIRjbOxMHr6CglKUQRClVT4GEMtIGFDWNiDQKaRSmoW1jY8+TuoL3DaXd7y729vV+I7bW7+3Lsdvs/Dd3BIad7JYfLPjziGhn9vE3c0TUxPmzv6l5QXEpEY6mEUBgI7Kl2Cg8zMMlUPBIdAgzWKVRMMpVBovAYLClfiA5BBvkE+M318fp+boCXHwVPohLIAV5+c7+dPffb2fO+m+M7xxvgGwgJCv5cGglHgKEoKAwDQ6CgMCgAFOjt6z3LLcWeEkhPHZWHZBwCxSBRqFgcNCAQ5OOLgUBRUCjA1zc4IICExa5ZUd+ye9fcObOyMtPHRodHR4YePXrw8uXUPxRddy1rd2+f3TE1NPBqwD7R8cB+9fjdtg3Xtiy+v7Ouu22N81Cjo211754VPc31j7bWXF1Vcqw6va00fn2StlhKiEH7WqBzEwnAfB5uU4KhKdV8oDDuyvLCZzuW9u1b09e6uueHuu4dta699U83VRwptZ5YGLOvxLQjS9EQz2pIYm3PlbaV6e7vyL/XlNPRWuY6UmNvW/CiqdCxq6y7qeDe6uSb9TF3VsXdWBF9vsZ8dIHhfH3C/gWR69MVC0xMJWwWw/t/RDJDUmToNAUqQQSLoANzDcxwGiScFlJgFCdK6YUWRY5BrMSBcoxCKxerp0KESC8a4GsVBWRkwuT4gEVppmwTtzRanqqm5Ri5hVZ3ZCtBSnB3LxjYVXGqzWVJe2ozV2YZa5M0eXp2DA+bICTN10uzwiRpakGGTpqiFdvEdB0Do6LANTSkloVJ1kvTLar5UWE5EZoUrThWzIriUiM5FDOdEC9mR3DIFh7FxCXFqQWlKZExar6ajuWjgCIsOFbBLU2wlCVGJGqEKgoqjImXh8J5SAAHHijCghUkhIqCUpKRylCYkY0L5xE1VISMAFZT4AYW1mMedGUEsJwI0TMx0VJ6gk4QZ5BFG5Vrllb1PHswNTo40Ndr73HPpvpvhG6fs2dwyDk84vLccvucPcMjrvGxoYNt+4RsLo/BwiPRFDyRgifKhWKL3himVFMJoVg4MjzMQA8la2QKHALFptJ953jP+vo771nzQP4AoF8QAgwjYYkIMMx3jrf/PN8AL78gnwCgXxA4EOTxnOHBEHgwBAkJ8RRjQAEggK+//zzvIB8/j8MM8g+EAkDBAUHes+b8+V//zeubbyH+ARD/AK9vvvWfPQcPg5NxOCQEEm7Qdz1/1rxzB4VIsPd2O+w9Tx4/dE9v/0eqrmtwYGBk3DUwMtDnHHP2DD+9d+/o3talRcsTtRvT9GeWZnftXTFydNPgwXVdu5fdXFN6sip1c4pue3Z4U1b4sghxHh+fLwhda9MeKsu8uKz8zoa67pYNA4ebhg5vGTy8cbh949jRjQ/XlXU2VV+qSdmXb2zO0uwrMe3KUbUU6dalcFpKtccWW1+0VjzYkdvZVj5yYknXntLOHWWDbbXOPVUP1mXeXB53b03inVXxlxZb9hco18XSag34WjNtQRgtgQHRo33DsD6Z7i4FrI0D0mDn5RqYCSJ8BAMew8UnSGj5JkV+uFyJA2Xp+VYuVktyb9alA7618HEipK+SAMyzSCsStPNNgmQlJdfMzw3n5RjYuSZ2SZQo18QusvAaCyO3L0xam2tZFK8ssQgTRMQkMSVLJ8jQCpPknEQ5J07OjuCTVRSEAB3ERwWKCMEWET1RLyuIDS+OtWQZ1TEitolGDCNho7j0DI3EzCRaBbR4FT9cSEsIE6aaZRFihoKCokF82YigKBk7L9qQrJfrWKEaBkFORguwUB4aLMBCJUSEjISSkVASPFhLR4cxsTIiVIQFKclwAxtv5oUaOQSLgBwpplkEZAMbb+QQbFJGUpgk3qgsm59y8mCLo+PxiMvh7OtxOBydXT2e2VQegP/Jqmt3dH1Bt9feOTDYNzziunH9isVoiomI5DPZNCKJgMJI+UIhmyvm8nkMlqeUikmmsql0EYcXAgz+nOz19pvr4z/PNwQIgQQFA/2CMDAUOgQZ6O3v8ZM9OV5PPXMIEIKCwhBgKDzYffAUM2NgCAQY6mk58Pp+doCXDxQACgEGB3j5zPr6G9/vZ0EDAkMCgwLnzgN6++BhcCIajQCDg4MCtUpFb2fHstrFba0tnR3PX05PPn/+1LP0zAPw3/2u656aMTg6Mv7SPSC/4/mUo+Oj89mbJz8+O9K0Jcu8JVXbVmh7uKVq4vjW0fZNDzdVn1+SfbA88cyyvOvrK681Vp5YnL+/LONQWdbxqvxLyxb8tLb2cdPq7pZ1/fs3ug5s7D+wzrW/ob9l1aP15a2Z+qZkWUMke1u6vDGOszVDvC6Ft6tA0VKsfrCz4O627K59FaMnl95sTOtprh49tGr00IruHeWPGjPvrkq6XBN+uEC2I4ldIQ7Kpnvn8UHFMmylnp0ro2jgcxL40GILPUmCiGQGq3HeYcQgBdI/jk9KkrJyDbICi0IbCk2U02wCnJ4arCa56x9NHKwQEcCBzMs2irONwmwDL15KzDFyUzXU+UZWUSSvIk5SYuMVWTgrsvUbS6LW5plLLNwSCz9ZGpqmoGVoOClKdqKMFStm2MR0m4SmZ2GF2EA23JuN9Ncy8TYlPydSXxhnyTGHxUoFJjpZF4qL5DCSFEIjk2TmkeOUPBUdJaciYjW8SClLxyJwkABGiL+ECFPRMHoOOUYpUNPxCgpGQkSI8DAhLkSEh0mIKGkoUoKHqigIFQUhwYOlBIiBjY+S0G1ShlVETQkT5UVpsy3KGDnLwMYb2HiTkGqUchqWLXJ0PO558cTddeDeJzrQ3WP3zKb674Kux2EeHHLaHV0TkyM9vR21i6vgEKhFb8Qj0Z4SyKSYOBGHx6Uz3dURIDCN6O4QUklkLAotFINDQkJA/gAUFOERWHAgCAoAE1A4DAzlN9cH5A9AgGFICBwKAAP9goB+QcEBQE+Bh0dmPfFqBBgKBYDgwRAYCBwcEOQ312ved7O8Z80B+gXAQGBYEADo5e1xmLHQEGhAYHBAgGcEBzgwsDg/r7X5h3t3bw8Nul585vYfje7THsfo1NvhkYnxwcE3Q32/DHT+6ng0ePng3R11+8rjNiepT1Ylu/Y3vDv3w9CBDQ+3LLq3ddHd7Uvub6+7vWXJtYbqCysWnK8rP1+34MHWNfe3rHzctLpn78bhw9tH2rfZW9c83VYztK+hs6nmQWPp+dqUxihOiQRaE4bdlilpLtbtLlSuiiHvKVI0ZXEvrY6bPr+ys6Xcua9+YP+q/rb67p0LH2/IvbMy+UKl+Ui+dHsCs1oKyqHPy+MCF6pC66zChQZePAuWqcBWxvIrbLxCE0uF8eEAvuYEfWdj41MV3GydOD9cbmagrVxsgowcwUGEc5A6CkxNgUtQQKLP15l6YQQXm23gxYrx8VKilYfI1NFyjPRCK7s2XbUoUVabqliTa1yVY8hSk4rM3DQFJVvLTlez4yW0VBUvVkKPltKTNLxYBUtNg/FQfiyEj4aBCxczE3XydLM2Q6+Jl4ujeGwLixbOpFrYFJuIbRFQjZxQFR0lDoXqeUSzgGrgkqShcAEWzEODQgFz6dCAcCFDQcHIyWhpKFqER/AxIXxMiAADF+ERMgJCQULIiDBPfCtaxk7WiRM17lBZXlRYaYIlJ0JjFdE1NIyeRYiQssMVgjVLqxwdjzufPnR0dzjsPf39/T29jv9G6PY5e3p6O3rtnYNDzn6X/c3b6YeP7obpVBa9nobDS/l8dAg8KyXNqNFRCGSfOd5es+YR0Hg8CodDYrl0dnAAMDgAOOebWeAgCAlHnve915//929AAcF4FIFFZeNRhDnfzg30CYCDEUgoAgoMCfINDPQJAPgFoWEoKAAc5BMA8A1EAMF4GJIAg2MhUBoaS0Vh8JAQ4Fyvb776lz999dWfvvrq26+++v6rr+b8b1/5/flrkNdsqL8vNNAPHOQXDPCDQQAYRMjsb79OTUyYHp/otzvGhobd+yY+z6/0TLHsdy+f6PvLbNDn7aSeTQsul9Pd0Pe3bXCg/7/asGtguG/49cirsd6B1w7X9LOnwzevfXxx79PT630nmh/vWXN5TdmF+oKnTXWTx3e+PPFDf9v6F3tW9RxYP3i0afDoju7WjQ+3rbq5bun1tYufNK3t2L2ht3WLY98Wx94NfW3rBw5uGju6tWdn3eXF6TdX5F2py9g7X18iBJfJYAvUiHXJgm05smVRoVuyREvCMXtLNIMnV3TvWzR4aHVvS93z7Qsebyx80Jh9a1Xy1aW2C4vMzRm8+jBEEc+vUgGvtzBrjIwKDbXGzF2TpqqKYtUlyRdFi0pMfDl8Hh84iw+am6niZmr5+WZZJAdrpEJTVdRYEc69CpCBNnIIof7fCWABBjo6RkiOE1MTZFQDI0RDBiSryElKfJaevCbftDbHUBMnXpWpq8/UJUmQBUZmpoqaq+dkqplxIlKmThAvoyfIWVlmWaZJGi4gSHAALsJfyyYYBDSrjBOjFsZrpPFKcZxMGCPhm1hkNQmTqpfGyDkyMszID9VysEoaUs8JDedT1BSslBAixoaQAudhvb/jooKloUi3xhJRQhyci4KwEcFcJJSPCVGEohQkhBgHEeMgehbhc3BblWaQZIUrCqLD8m26eBVXRUHIQ0MixbRMqybFZigvzr5y8dSzx/emp8YGBvq7err/Orof/+P5Emf+W8UYnr//rbzum3dvP9vrV29eTk5PDI8O9Q84HM6eL724f3H4Elh29HXbHV2379xYtXp5mE5FQiOijfpQFIJNpUaawt2sYoizv/PCYkL9fEFB/sEYJIGAJuKQeBQEFegDAAaGIOB4IAA2b25AQGAwmyMEAKH+ASBvn8D/+advvbwDAEAIiczw8Q3EYIlz5/mCgTAqnjb76zlIIBwDhIV4+5GDIeFCcYxcyYbAULPmZoQZ969Zf6m57cnpC8/OXfxp/95dyypNfFrQt1/5ffsVyP+bYMD30BCfQMDsEHggBApAoxB3rt/69OrjULfr9fD02MDAiKtvZMA5NuQaHOjzeBYjowOjY4MDg33uZNhA3/jwwOhg/2Bfr7Onc2JkeGTANdTvHHb1Dw26RoYHx4YGRwZc44ODzu7u0T7n9ODQiN0x6XS9HBgaf949M/jy44PesfO3ZjoHu9uOvrx09Zfbt9/dvNZ/9kjPiZa+M609R3dPXjg8eqJ1+kTb0IHt48d2Dx3e2n9w61D7jsnTLdNn942d2DNweMfgwe0jR3aNH2uePNHs+U1f2/qe5pX2PcvvrS28VJNytjrhYFH4xnjBUhOp1khaFcvdlq3eVahvTBFVhOGWRbPOr80ZPLNh6OjK3j1Vt9Zm3lybfjBfebHWerRCsyeHv79QujGeUsT3LuT7ZdHnLlShVkex95VGHq9JOrdi/r6K+FWJyvp4TamRbyFB1JigGC4x3yBZkhxRZJKEU6BR9JBkIc5MBefZVHFaPgPiG+rzHR/qZ6Ci48QMLRluk1C4SG8ZMdAqQOYZGTlKwsokZUOqdlN+RF2yssTMzNFScrS0LA09SUKM5KATpWQTA5EVJsw2SpNV3BgZQ0WEKslwLRevF1EjlJyYMFGCQRKrE0YpWBYJzcgPjZIzTQKSnkuIkjMiZXSzkBSr5qpC0VoKTkclqkLRYjRMgIAIkVAxFs4AB/IQYCEOLsTBOSgIEw5iwkFcFMTIJuuoeAEiOFrMMXNI8QpeRaKlKi0y3SAuiTOkG4TpBmGanpcaxi2MVsVoWHIhubA489z54732jo7Op929Xa7Bgc8j1J2epQfu9+fd8V/9B7nurgPP8/8Pup1dzzySOzk1OjjkPHnqaHJKPAQMyM9ITYuxkdBIjUwmYHEgwVAMkhACRWEwZH9/aFAgFAUnIKFoOBgJByGCfIEedKEQ9Nw5/oAgCIXMBARBAvyBAf7AwAAQBAz39fWHQmEAAAiPJwb6B/nN8ff+eh4DRw383hs6148EgpIBwchZc2UoXEvd8rHb937tcUzffTj84803D58O/Xjtt+7H0w+uDtw8++TiwY11hQIq1G/eV4iQOXNn/0swcC4GCSYi4SIq50r7uXfOye7bT8d7HEM93cO9PaNOx3C/o9/e7d5c3v1icnRo2NU36LSPDjjHXc4Re++IvXfS6ZzqH5h0usYdTrc5+yf6XZNO10Rf/6TdOdrVO93T98re/7K773W3832v6/0z+8yT/pmfOn+7+Gjmx6e9Tfs/nL06deLc73fvvLpxeejyieFrJ/rOHpy+fmbi/JG3F49Pn9z/69Xj7y4ceHl678vTe9+c2/fm3L6J4z8MHWoaPrx9tH3n5InmqVM/TBz/YfjINmfr+t49q3p2Lr7XUHBlSerl2pSTC2KaszSbEkQbEkRrYwWVOuLqeOHGTFVdFDeRGViownbsXz5wpP52Y+ahYt2FJbZLy2yPtuZcWRl9qsZ4pta8NZmxSAvJZc8rlwJXWELXxbA3J4pqNLglBkoeD2rDzbNgfawkgIUcLA2ZF83BZWv4tYmmikhVNANpCQUl8TAJIjwX7S8mh3ARQSIEkBvsRw+YqyUiDUyckgznYQIU5GAjE5qto+2uSDqzovDIovR9i9LW54ZX24Sl4ZyKCGGZVThfx0ySEOPFoXoyOFMnKIsNS9MKEuWcaCFNQ0PpeUS9mGyW061qtk3NsSqYFgnNvWNFQIpSsMJFFCM/1KZgRcoYFgE5VsFNUokjeEwFAS1ChUixCAUBLcMhhegQHgIswsDEBKRbddFQDgoiwMGloWgVGSMnIt3oSrlmDilGzsqP1OZFaVJ0vEQtxyokmHiYbIswyyLMt0kSTbzkRNOmrWvuP7rZbX/xovPp57aWwY7O7v/k9p+OrkeC+l32oWH3CIhee2dH59POjqe3rlwsm5+NhgTrFAo8Eo3HEnDoUCKBisWQAwMgwMAQGAQD9A8O8gVCAiEgPxDQH4SAodEwjNcsbwgAjA5BeoZdwAHBaDCECEdA/HyRQAAWEkyEh+ChYLiPPxOORfkEUMCwoP/5rYRAwfkGZJssT89eGL59d/jWnck7d395/nzG2Tdj7x27dnH82pk39y9O37/gunF86MEF16MLuxoqJUyE15++ElGxC3PS++7f77p2x/XTk4Hrzz72jr/u7Z929E07+iYdjnGHY6zPMe7sG3U6pgZc04MD486+oa6u4c7OyV77637XW6dr6kXv2y7X6w7nqxd9nsPL5443nf1TT3pev+h788T+6lHP+2d975463j+2//HM9fHqs5lrz2d+7JjYe7Zn/d7fT13v2Lhj5t6Df39w59WNC1M3zvZfOPjyxunxy0feXz/1+uKRn68de3/x4KuzLS/P7PG83Q2A7U1j7dsnj+96ear51enmqRO7Rw5v7W9dZ29e1bmt6t6a/Ot1GT8uy7hcm3K83La/wNyab1xj41Vq8CujeWsSRJuzdOVaogX93Y68sJ7Wmptr0w8V6y7VxdzbmPFsR/7VVTHXVse2V+g2J9I2JTEKeD61YcgtyfydGfKN8bzFekKtMTSDFZTOAcXTgOEEvzgOUon0NZKgUSxMnl5YEanKVDKimXArFWIkg2XkECEBTAd7ybFgBQbKDfbTEBB6BpaHDGQhfES4AB0VlCQhPGhr6Dq44f7OZXd2LWutSVscLS3SMxZECKujZYUmXoqMFC8ODWfAs8KESzJt+RGqZC0/yyTXs3BmIfk/TUA18sgGLsntFQtpMUp3BtgioMYquFESZjiXbJNwEpWSaKm7nllFxomxcBEGJsEhPFdcMQEpJiD5mBAOCsLHwhRUfBiHKiejxQS4CAONknH1LIJ7ErWaF6vmREkpkTKqe/MYE1aaqF0035prE8ebBOsbl1y/eck11Nttf9HR9cI1OOAaGOrqdvzH4pLP2vvPVd3nLx73u+xT02OvXk+OjQ+5BhzuPe6O7gPNu+It5pCgAB6DEYrBCdh8LIqIRhEwaJIH3RAQ3G9egM8sH4hfMDTA3R6EhITgQhA+381GAIBgXz+Ijw/U2xsHAGD8fSmQYAEOJScRxHgUGejPhoL0FHKSTCFFomVYghCJleFCVxZVdFy9/qqj53VH9y89PTODrt9ePB26cGrw7LFX1892H9npONk8+dPxV/fPjt89/bbzxze9N3t+OvnkwuFfBjpfvnjyqdcxM/664/CFB82npm919F76afzx8499Ax+cA696HdM99tcO5ytn/+t+13vX4ERnd9/d+8OPnv7qGv59cPTdC8fkrWe/PHJ8fGj/cL/nl0eOd3e7Xt18/vGhffr6k1/u97671fH62pNf7nR/vNX54acXM48H3p29/9v5xzMXnz+t39Hf2Dpz+ub10tqZyzdn7t59/+OFqaun7KdaR6+2D13Y//L68enLhwbat7sObXMd2OQ6sGnw0JaR9qbRo9vHju2YOLZz6sSuV6ebX5/ePX1i19jBTa6WRvvu5R2bFjxcU3CzLvPHpelXa1PPVcUfLY06WGQ5UGTdnqFpjBctMpBXxYkak+WVevKaOOH1NdnPt5c+3Vb8eGvBw83zf1wVf7LadHmFbW+epDlHeLzaXGdEVyohW5L529Ok62M52zOlewrDylSoSiOp0syw0YLiuYgIGjReSIhiYWxsbIqUNl/Hz9Vx4/l4JTYoUcMzCkhcRIAmFG5lkcJCUVoikgvzF6CDSKDvaeDvleQgCx3SdXJn37Ht/cebHEe3Xtu6aEdRbGWEIEdOypQRs5XUHC0jVU7O0LDmm0TLcmIXpkQk6wRpBrGRQ4jgky08kolNMDBxYXSclo7V0bA6OsEqZCaoJDYJzypkx8mEkQK2nk4K5zE0jFAjjx4uYht4dDkFx8fCeJgQAc4dkfIEqNiIYAYMyMfCNExShIRrkbA0LKKcjI6QsmUkhJqJ0XMJej5Bz8Umm4Rp4cJYLbMq27JucVZGBD8xXHT54tE+V8/oxGB3b0evw+7sH3D0DbgGRv4boeupXu7p7Xj67KGjr3tqemxouP/xo3ssEoGGReNgUCwcLmBxBGx+CBgJg6CQCIK/X3CQfzAUCPOfG+A/yxcaAIIFAEE+/mgwBAOGBM6ahQ8GhXh5of18ML4+BF9vou88CQKaKOblaKSJQpYaCeEEzMmRCUv16oUWU7ZKqcIRVuQWfeofedvr+jQ48rPd+aGz883jey9vXp64fGzk9L6xM60zndf7jm61t2/5+Oj0pxeXXj848+bppV+6b7169OO7J7d/e/H85/uPZx73OA+c/+Xa8/HTt86s3tp96sovz/s+djgn7j0buf14/OGL6afdv7vGpp929/94d+D6vbdPembsI390D/7ysGfs1M3fbnT/er3r5yvP/7je/eHCk1cn7/5+rfP18Tu/X37x8dzjNyfufjz3+OOZR7+cfTxzx/Xp7ONfTt77dPjW3dLGl5vaZ47cOJdY+HHviZkbd3+5eOHlxRN9J/aMXjsycHnf1M32iWsHu/ev72lb1723oXPPmu7m1fa9Da59G4YPbZk8tmP6xI5Xp3a9Prl9qn3byL7Gvt0re7ctedZY+nB1/q26zKvVSRcXxp+piDlSYGnJ0hWwQEU8yCItcWdO2Lp4aYkcUyxDxxPmbEoQPthcOHV6naOt5umO4iIw7gIAACAASURBVB9XJ12oi7q0PPp0TcSl5bHX16TuzBBWSICbE7gNUYyFCmhrsfbGhux6G73SSGxIU5Ya6aUmdmmEqNAsyFJzTDS4FBlgYWJywwS5YYJYEUVLR9kUzCgRLUZEj2SHagkwbSicBfISYgCEoG9Iwd+KcT4KlNfjQ5uGz+6ZvnzAeWyb4+jWhz+sal2YWmHgJnGRGTJSaYQoV8+pTtQXRSpq0iy12dEJGrZFSNSzsBY2MZxFMNLxeipWR8aqSRgtCaMh4618VoJCEi3mW/nsaInIzGEpiEQ1jSwlYYVEpICAkJAxSgZRQSfw8XAaDOBxkplwEBUSSIUE8rGwMDYlSi7ItOosUraOQzIK6Rw0UESCSkghSiYqSknPjlFlWCW58eriFF1daXyCgbEwP6ar466b1v7eXkeP0/U5ttzTNz7xyu4Y+Ezv/3vV/fj3ClN5Wg6Ghvt77Z3O/t6h4f4HD+8cOtiGgQZzyaFULC7Q21ur0HAZHDgUDYO4l434zAsI8gXCQXCwLwjiC0ACwPBAEAIADEUgkUAQIjCQiUGTwSA6BMQEA1hBASoMPFnIXRgRVhNlKtJI8mV8se/3VTrJqmjj6vioQrUyTxfmunH7V9foO/vQ0INnE0+e/95n/63r6Yd7V6YvH+o7sMG5v9F5eIPr+JbJS3te/rT/1a3D7x6efPvw9Nj1ox8eXulpb52+dGFmcGTm1tPenYdft1+fud1zfc3OgZPXfrnTPXX1Qd/JH0cu3/n4pG/GPjpjHx+6fKfn2JWXNx7PPBv47UHPz7c6Z+73DTSf//3sk9/PPvnl+P1/P/v0w6Fb03su//vJRy9brnw8fPuXQ7ff7rv+pu3Ht/uu/370/szV3plzzz4eufNq18XnC7b+vv3sH1tPnQvPGV2xfebCrd9Pn31/7sTQydaXP50YvX7w5f1jkzcPuU5sHzza1H9oc/fehhc761/srO9tXuNqaxxv3zp9bOvL49teHt06fnDDUIub286NlY9WFTxYkXurJu18afTp4siTRdYDOYYdCdKmRPkqM3ORCr89Q7MqkldroB0sj22MF+Uw/I4tiBw73uBuHmyreb6r9OmOwhtrU26sTbm9PuPisrhDpWHLjfg9OcodadJyafBiA/JEXfSKGFquFLQkmllhoWXI0JF0YAQdkiwlm+kINnA2H+JlpCFtXFIknyQlgGPVnAQlN07MiGASwum4VAUvRkQXYgDk4FkspBcrZBYL+PWpdVVjlw68vd4+fr517Pye/mM7HuxeeayucEuurS5BV2WTV0Yrl2aYy2PVCxL0FUmGaDlFSYGqaTA9DWWgYYxUnIGG01PxWgpOQ8arSTgLlxkrk0QK+eFcboRIqKExeEi0AIthY2EMDISGCqajwSwslIOHcQlwPh7OQIDcBgNSIYH0EIAQjzBwadFKUW6sOVzO0XHJGh6ZCvPjEoO5OKCUgci0KVKsUquSkhmrSA7npUdLcuKkB5r/D+beM6jtdUv39O1zum93n33OTt7b2xGTcxZCiCAhkXPG5GSCsQETjMk555yDyFkghETOYHLOKCKJDELkbE1hz+mpmaq+NXdqfxjVKn3+f/nVWu9az1pPIom0tIZbXllbJpDwGxTaw0R3nbSzS/+G7j/p/WfBfH15+RAXF1ff4/z88n8Rfxa6q2uLVBppZ5dG2yR/7zZvbm3gcStvdDQ14fKCHJwvnzwx1DEAikrwcArwcglysPL88uPvf/z6jIeVh4+VS4CVU5idm+vZCzFeARlxAM8rFpCAgLKUlAoQqCIupi4mZCYDdtFQjrA0y3hvH2Nh/AEilWZnZiXIEaYmm2ujh3hvZwcUxWOwx/Mrh4vr5+RtJv30aHnteHH2bObLzUzv9UjTZsPDThyuNoGIStvuLLqcQDKX286nUQdDtUdfmg76m5jzX5izk8zZuZvu4Y3Shtn4wq+dU5Ty9vOumbuB1R3UELmu97Rvjrm4zVzfOx1Y2msd3cWOnffN3w6tXfctXPcuMYfw+HTkXcPkXcPkZeUXZsP0aXHfbgbmvnqMntvByO+6Khk8K+7bycAc5nZ8rZ1gYpaYrYtXyLGDbOxefB2zaGDXL79Pz430KYFZ03lVhTxratxsrGAMNm0N1O6PIbcGq8jN+bSm/I2GnLWKlIWC6Pn8KFxZAq02Y6cua78h6wCZfVCfvl2VRC564HYhxXss/N14hPNQgF2ruzH6oyHG602Di16htUKhjXKmuXysLjDDEpZuAc9z1MCGO5W66TmI/lLsrPZ9fZ9YGzlb8Gml1O9L6ruhZMfxTJfeGJv2MLMiB3ilq3pnuG2KKTDaSBDhpVzgppjiIJfsCA83l3aQ51Dm/E/ws7/oA14bgnhU+F8q8b2A8TyHsP+hwPtKW4rfGCaqLcGjB+QzAgmZywE+m2j7WuprSvICWH+S5X8CfP03kcePAkwU5yrTt1rL6D21tBYEoSGXgMwjoormKtMxyQFFvg5x74w+v1EIstX0t9V6qyVlDBNUB7IrCL94kBCLc+sCBfWlRfXB4jpSoppAERWAoDZYwkRBXh8ipy0toycHURIDSLBxSHByArhZQEIcMmI8UsKc4lwvRdifSfCwyApzAbheAnlYwLysYF5WOX4OZYCgIUzaWlPJUkdRCSykLCWkIiMizvmHnBgbiP+5PJDDwUTJQk9OV1HYWANoYyjrYA7PT/40PdpMJi8vry6srq886Hm+5V8iifZPbv//ge7OLo28gcfhV74rIr9LmnHry1pKcKCQAMvTp6L8/G/0jTlY2FlZOIQFxNlYuH7+4ZcnPz0RYOcR4+aX4OWX4OLlevZCRhwIl4XwvmaHS4H14EpvFJUN5KDGsjIBlpZh1laZbq6Vgf7xlmamfFwlHz8EqkCdhVka3KwL35oUvHdgrq4yt3e/bu7vLxMYOPIZjsikkBiTffs9dcfdFeSK6JXioOHsT1uduWcTdcej1afjtfThis0uxE5PxWFf3depHubyDHNkmDkwQi6uGg1LvG0Z2shHXzRP3HctnqInTtETzIG1r4NrDMwEuaLzsmueOYQ7w04dN41+7V5iDuCY7YvrsTV3VaP3laOXiAFm1fhJdsdufCOzZJiRhqWntFzl9ZznddPiGnbTWpjV48ymOWbL/HXDxFFm29ecbmbRF5xt/Ii2J8E59j6znpFZflRWRalAHHTWU9rLaH2VxPbipYpkfEUqrixtqShuNjdyIS+KVJF60Ji3XZOxW5dxUJ++V5u6VR5HyA9dSvOZT/AcCrAbDXEc8LPBuhpi3Azbvc2aPxqV2iqnG8ok6YES9EEJBlKx+lIxeqBcB/WuWFcvObYyV216e95Ba/ZKaUh7pPVYuktfvN1YxoflEt/5fK8vSe+qP2pmWUoPJ34odISn2QCDtFmTbCQL3JVjraS8tfhs5V5o8f9djedHY0m2N1LcxmA+M4iohhgnhOO5oiArlP8ZTPCFHMdvOmLchgB+XRFuJzWoh7GGlaq08Iu/gzgfS7z+O8/fH8HZfqwPd1+qziQi8yiNBZTmoo3mIjKqeL2xYLkhf64+N8Pd0l5BNNhOK/ittoE0pyGEz0COF8r/B0zglbIohxZI0EBO3AAqqSsLUAeJqkgIaUiJG8IhuhBZNWmQhowMRFhYmOW1MOtrSUEOoBC7lDCnHIAPIsEPFuESYX/G/exnCe5XID5WOUFOiBCXgiifhpSYiRLEVldVQ04cJPAaCuBRkREB8DyTl+AE8j2DANiMNUDmurJmOmBVOZ53Vkp+H40nB6rwy30k0sLK+gKRjPt2rx9PpW1RaTuzc8v/pPe7O/bDfOhRSnLG6Mjk2enV9dX91eUd8yvz6z2TfnhCo+6cnlxeXd6dnlxenN9cXd6dHF8cHhz/r7Mu4+SIzjjc3d+hblKIZNw6foVAXHvoP32L/xrtkjfwFCpxbX3pe3dqcWl2Z5e2vUPt7MAqQGTe2VgJcnMDhIR01LUFuPk52XlEhMSfPn7G+uLhbI04nyCQT0CQhUVGQFBWSFQdpmz1xmpuZGZ5Ym6so78X2RL3yc9OTdNV1zDzkw8iIKgsIDD9nXOkyZssJ6dMW0tTlp/LHYwT9FX2O9DMtZX9iemdqcUL0vbd5j5lfHx3fHhvqP2gu267JXenIZlYGXk6WnExjzwcq9gaKNodLqF25ROw2bt95fez7ffTXczZQebYAHN4iFxaMRKVcNnUc1rdyxyiMDtWdxHdl8gJ5hCZ2bF8UDV41jhx3TJ71Tx9Uj960zjFbFu+R80winu3UtCXhf2n2V30tNb7wsHb/P792Kad8LrjZCwtrIYWUXtXMLAZi5z1zrsoHmC2rTPRc8y2FSZqkZndu++JwFnGEc1jqI4JhwF5Rwkl9JyyLUQptRpBQZXikLmzZUn9CX5d4R7D8YEzWZEb1dk4RNJ1V81GWRIREU8rS9wqT9gojl7LClhK81nL8ifnhfT7Wg/4WPV4W7S7v2n+oFdtr4awVMg3gybrglINpSM1RNNMIckmkAgtAMJZp8nPOtNWuTfBfb8tf70qhlQbh6+KXCj0RQcaDye/64+3H0153xdj1xliWeGskmwAqPPUKXSGZDqA0t+CEZ5qSbbSXmocHxRY9fh/gDz/H5p8j63lBd0NYFpiHJriXBoAPm1Jfm0wrzTHLyKP/03qxT/U+Fh0Rbl0xHi0AbzmqtJCL/8O5PxV4MlfhR//D+Bv/xJmrtqXHjJfmrTZXHzYXUPDlKzX5a425OHRxTgMYrQsJcnV5Ps5DlsVURXhpyrCT3XAnLJ8T3UgwqqSvGogPjWwoIaM8BtlWWUpEXVZABwgCAcIqsoA4RJi4pxswqyvJPg4eF79JsL1AizIIS3EKcnHCuB+BeJnkxXhFmV/JsbxHMjDAhHl0ZKVMFaSM1KU1YJKSvKzSItygkU49FVlDTVk5SQ4ZAHsEoLP1GCCCjLcuqpiirJcTjbKUcH2NEL/3tYUlbZMIC/hiEt40ippA0+mkIikDRye/M821T/RJZAembyx0NbSd3XxaGvteiDz5JJ+eHJ+ds04Ojs9uWQcnR0zzi8vbi/Ob85Or26uv/6J6OIJq1vblM2tjbX1pa1tCnkDj25GZqclD3a2C3JzQ8Ey+lp64kJiL56xCAmIPvvtOetzFh4WNhU5iKGyshoYbACD6cHgMEnZ2S/Tq9PLVQWl2THJOdGJGETFUAN6EoVtzszN8vbP8/bL8/ROsn+X5vw+z8U52Ug9XheeYq7LnB1nUjfo03OH8yu3tL2tqbn9ufmtkYGTyf7ZspTB5M9H2Nyjtty7RdTRdN3mIILSl0/py8e1Zi42JeFaMu/m22+msDdjbSc9qKvetr3GurmM9L2qpovKXmb7OrNp7qio56ZunNm59rV5llExeFr95aZx6rZx6qpm9KZmjImcYdZOnBX2bieiznN7TjM7jpIxNzm9t1k9h9GNWyHVx/Ho3Yj6rdCaq5yevQTUvE/BcV73A7ptK8zm+a9FQ8cRSOq7HJJFItUieds+9TywZNsvmxyaSUsvoBUh8IgcfFkOta5ouSAFV5xBb6o4b62lN5VtVuWcYcr3arLpDfmH9Tn7Nek7lUkURMxa9sMrdyzq/Vio04CPFdbVEP1eD+2i3+CsXWwBT9cHRSoLxWqKhygLxOuDEoxkYvWlCh01ES56CW+gM/nhR10l+JqE9YoofFU0oSpyKMl5rSx4MuvjfN6n+bxP48kuFc4qEaq8uTZyzYGGFV6qOY5yld5a5Z+1Em3Avpp8+nz/aSr+u7H4Uzu4gJuOjCGYVwvArS3JryctCOX/A8zxowzrTwocT5Q5nytwPFXmZdES59GDiEKFWTgf/5X3939l/49HUs/+PcZOd7osbTw/djQnYqowdrUmE99YgEPmE9GI7Z7aja6asco0ZJJvlKOeEZhDie+xuugzFeHn2nICpmpgbYiwhoygmqygqoyAtjxAToRdQ05cEwJQkxFVAArCAPwQMV4gDwvP81+E2Z4CeV/LiXDLiXBL8bMBeVgkeV9LC3KIc76QFeaSF+eTE+FWAArqwKR0oSC4hICMCAcMJKAAFnqjBTPUkIUAOSFATrAYizKETxnCp68O0FIS9vygFxn0dmW25WBnhkyZImzM48nzBPISceOB3m/el8Rvc93v3P7T1V5LU8/QwERZSV1WRt7VxePL8Pjlxe3lxe3Xe+bZ6dXtDfP87Hp7a//+7sH8b2tz789C93u+3dvf2tvf+r61u7a+hGqqRxTkUwkEthevhHj4NJTVRfiFWV+wCfEKP//t6fPfnnK/eP1GQ8vdxtbBwMDZyNDJyMjF0mZrjdzViG2pqO1FtlRl5CHiU5rzS+bbe1e7B/C9Q72IisLAsHgn1xALm1gbmxRrI19FcE9yNHOTxCTiL1bX70i0czz5YH6JNDhAnxpljPcvVGT5q0icdpYz57C3i5jNkYr98RrGTP1cUyI61fVLaQhjrPZ2vuVmGnM8WE9uLNrFVJ12o2l15eTissvyHmbN1E3Zl5OC3tuqB0Svq8dOSwePEf3X1WPMuqmbytGr0uGbsi+3JcMXBX1bcaiT9E5GcttBHPoypfM6pZMe3rjlX3UU0cSIbt4KrTtObqMnt64Gle+mtjJb15jo+duq0dPUtj3/SqpjLtUyfdM8bdMq7cK3YvdTHsU3mxKZQ4rPIaRmbhYWnTRUUxF5VEQeo6HiGFm5W1l4WFd8iam6bq2ilaXi86MX0wOXMgPW80LxBaErmf5zyZ/6/Kw7PU0xLgZNTtpIJ60aB/UyG+VCC1iiNjDFABylKRajI5FsAsmxVSlx1c931E40U9hCFx11V5IaMpZKI9erYrZQyevlIUNJzgNxjpOpbjMZHlMp7i2f36QaSCQbiCGc4Eg/vQIn+Sxb6VwnaJYDNMkS7Cr/Wo/rP8zEn3rpgD7qSBtIckq+/EGG8wlc4AWU7zd5nscq/M91Rdl0hdlVuV8qcL1QEWSTF3qtJMHJ8uMj7sd/4fnHI4nf/5rv/Xa6In2lNvtLdmRfavB8WepWe+VBb/1mRxW5tYzSVbXZX7eGKUYEOlrIcumIPLWF8dsqi1lpSplry2jJC6nLCepARbQhwlpyQhChVxYaMhYaMoYKAFUQjzKQS0WSW5bvOf/TvwE5nknzsEIFueSFuGX42b93p6R4XgM5X6pICqvLAuREuGWEOJWkRJSlRED8bFAAjzpEXFdRykJX0VBVGgrgeAgJdkUwlyZM6I2mpLmudFSAXXTg26GO4qPdGTzxC35jnEidIlLm8OQ5PGmRuLH+7fgZ8dsNh4dZ0fd4pKmhqwBX0dbSNzI0lQLJ8vMJf/LyxePIzK8P6J6eXN5cf704v9nfOzrYZ5yfXf+56G7vULd3qETS+ndVRm9PR2xkxNzEhAwQxM/JraOuLcgjwM8lwP6K7eWT50/+8fOrXx4bKiv7ODh8NDf7ZG3haWlhraHZWV1LnZnrq0dWpWd2V9UO1iLX+4dnWtqHapBTTZjBytppFBbX1d+SmVfg559kb/VZQ5HQ0sQkrJ/Nz92TNpi0nbN1whWOQPsydDw7sT/U3Z8Z560sedrXwFzqPZ5sPpxovFxu3R2t6c7za0z4sNac+nUFezHVeDvTzBioXatJJzXm34xgz/qaKaWl5yWdF3m9J1md5/m916XDV6XD58UDZ4gBek7nZcnQfdX4TdmXi4K+s5zu89ye6/y+3RgUPRF7GN+yH9F4EttyFdfKCEFufio7DKw7jWnZDanbj2o6Se0ghddS4pqY6NWzssFzRP9lZtdJWNO+W9mmTd6mWRbVPOPQuegisPY8sm4zKH/dJ5kUlnGYXnxcXHFRW79fXnqFajxH1t5hGk8bKmiIzOW0SKynXYunDfaTTXeAw5dIt7F4j7F4j9EYF6STFtbVsMPDpMlZB2EBKzCDVNirNXoYFdupZlvCw9SEveTYglSE0q0Vi97rZNqplXtZXnxp3m4p3mrJJ9Qmr1fFbDenbaGSydXRe83Ju8iEpTyfmTTPkbj35fZKwTD2aA0+pLd+oT0sSos31UyixEWl1FU1XE/UU5Ej1BCU5qLn9wbioCymJvxCW4JLVey1DphTXezFwyEbWSF7eQkTSX5VflZ5rudA9t/APM/4n/+N+/e/ir/4T+Ff/gWdHNyWFDRenDRbljJXnrpQmU5EFe10VpMxpXOV6auN+WvoImJbWW9uRKiFsiNc0N9YPv6D8Vtt8BtVoLoMr4Y0tz5MyFhR1AAioCL+2k7jwSrBUIZHQ5wFxv0L6OW/Szz7V9DLH2Q4nslyvYbwsEF42GR4WMHfBI9g7teSXK8UAQKq0mLy4nxgQQ5ZEW45UR6wIAdEnFsDCjBWh5hoymvKi8uKssqIvIYA2OSBbDqKoqbaUo7mSpnxHrHBDg1lMQfb42v47vWNAQJ1hEAdw29M4clzJMoKZZNIeJgK/d/ofSQPVYLJK8NhKgpwVWUlDVUVLSVFdShEsbqq4fTk6us9c2f78PLi7phxQaXs3N/9t3Zh3zXM/+/fuhsUAoG49t2OCE9Y/W5BtLgwU1la0tfRYWlqpgxXMNI1lAaC+bn4Xn5bxH35+Mmzf/ykKi3tYmby0cLEz97W384q0MYywNpipb31dGVxf2Z6CtWESk8fr68nDQwttraTBoYmG1HNmbm1ianI1Myl1vb2vJwMj4+4ro6dsZHTpaU70sYVjsCkUg6mp++J+O2hvoPhvhwXh4nijJvxntupnsvprov5jv0v9eMV8f25wdt9Zczl9qPBypPhypuppsOe0rXaFFJjzuUI6m6y7aCx/rQQ+4BiEvYsp/eycPA0v/80v/+koJ+e1XWa339dMnJbMnKR13+c1nGa1nmV3bcf00KPxRxGoQ/DmhghTZeR2LMQ1LZn+YFPzUUE5iCoYSeo/iy1eysaRYpoYCIXT4p6b8oGmcXD1/Fte24VG9a521aFR44VJLPMM596ZlzrUXDVukviinM0xTtpKzxzMSi64/3HWkvbJJhCsaFBno5mtY1Z9VuzNi/HLxFe67nRlPJkUkncQnbwSLxnf7gzytWgzeNNq7txjYN6nrFMpgEIYa1Y76afZiSTZiKX8kY2wQicbq2Y56QZYyTtDuGaLIi5m2zD1WUedJQdtCHwNQkPd6GbUw4xGScduZu1MVNpHwejHAfC31Y7afhLs1Q5q3eGWCPsFdOMJRD28AoXNYSTYpSucIqlbIyJtLemqAbPP3RFn2mJvVAVeSHy5C9vILz6IPY3Uty28mL28hLGEryqPCxQzmcQgVeiLD8Lvvy78Ksf+B//ixLv07GKzJow9/pw95GCWDyqiIhG4JoKiWgEpa2U0laKby5YbcyldpTjmgsaI91SHHQy3xsW+tq5GcibKYnryvDqSnOZQAUsYIKGUhy6EiwOymIumkAXdTFT4Cv4q79K//5I5fW/6Qs/VedjVeBmh7C9knn9QprtpSwHixw3qywvG4jzFYj7odWsKCkEEeMF8L0GCrDJSwqChdhUwMKGyjI6MEm4BI+MMAuI/7m00Et5AKu+kripFsjFRr0ozS8pzDk/+RMV37tGaFslt69TunGUfgJ1jESbJdOWNmg4IvnbAZaHvjP1W9AeqShrqihraqjr6mgbaqjrwmEqUIgiHKaipKienVVwsH/89Z55sH98dXn/9Z5Jo+7+WVmXvIEnPFgfPQSesPr9SBVlg4BuROamp6srqyjB4HA5mJK8Ii8HDw87twg3Hy/La5Zff4WKiNjqaLmbm0R8cApzsA02Nwo21Qsy0Q021esrzKb1d++NDS2gGifqa0ZrquZbWpY72lc6O2YwLd1l5e3FiIHa2i9I5DmBsDU5dbaOuyGQzlZXLtdWDqcnj2emNnu7dge6GyJCbmbGmAvT93Oj9wvD+wNNqw15c1WptFYEc7mbudpzOlRN7y4+G6wgI9NxNUl7bcWnQ7U3o6iztiZ6DmovBnUQ33KW2X2a3XOW13deOMjI6TnO7WXk9Jzn998hRm7yB0/TOk9TO66yeo/jWo8i0YxINCOkiRHQcBuGuQ1t2Xcvp3+qvghpZgQ17vrXnid1HsZhKeENzOrp++oRZt0Es3T0IgZDdS4mWOQcOFTceWMIb7K3HErOfBsvgpC091mzbwLmTQLw76On3EPWY1Pw8Wm4hFRKetaIv/9MZNhIiF+v/8fphCB8YQK5LGU5N2I43rMjxKktwHY4/F3HZ/NaR41Cc2juG5lcE9kcM0iOOTROFxihIRqjB4zUk4g3kUsyl/dW4H0r8Xyvo/JiuGW9Nmu/s/xiqG4DmUqqjac1Jh+1Zm0hE/ElwaSyUGJxyFqe/2KGT6e/1WpOwHSqV6ObPsJOIcsYGK7MmWoEyLOFVHnolHzUiTKVtZFhcVDgt1F82NeVev2f+tLsxrJc1vKC1hAhfWFW6KtfIK9+U+Rj0ZcVkeR8wv7rXwDsv778t0cBNjrLzeWtaSEF3nbF3raNUR4TpUlkTCmtvZLaXkbrKCegC0mY4v3+ut2uqrny5C/Z4d3JPtXB74KtNRw1pKwVxcwgfJYQfks5XkOxF2YSrxzkOGOtlNIdNTwUeYx5frAU/NEF/NIFwuMoD3ojIa7KzSn76rn0q2dybK8eNhD4OMBcLCIvfxfnfAEHCspLCoryvhLjY4FLCUvwvoSKcWtBJRSA/DJCrLIiryV4/gDy/gGTYDNQBhirS7y3Ui1I8cmI+ZgS4bw4jcSRW5eIqAU8apXcTt4epe3OU7aWiJSHsvnbEjjpO7dEEu2RooIaTF5ZHqoEh6koKqgpwFXloUoQOQVFBTU+XuHQkKiT48vrq6/7e4yL89vDg5M/EV0SGbdBIVCoxO8Z+CEJk3AtTY256el6WtqCvHyiAiJgCSlhPiEBbn6ul68F2NjZnzyR5OZ+owB3NzeJdnsfamcWaqQZb6HzWUXOWw0SqKfqr69aHxW41FR9v7545aW6AwAAIABJREFUtjA919zYUZjbhSicbGpY6uwYbmioy8lbHZ34un94SiJfEMina+vXBPzhzNTt2gq5u50+OnwwNLDR3rrb13M+OX43O7XThaZha6joiuOBZuZM5/UY+nKwjjmJOmgv2GzO/JLuvVIeff2l7qSvgt5Reo5t2M9E7kY1Hya0Hqd10dM6L/KHrkvGDjO7L4tH6Fk9x1m9t8WjTMT4RWbfaUrXVXrvRULXSQTmLAJ7Fow+8UXeh7Yyw9oZ7tUMr9oz38azoOZ93/rz2I6ThE5aeNN9ySizcZrZMMUsHj6JRtNcyki2BXv2lWduTZt2ZVQ7xJ5zxalX3bF76ZZtKtEkYt0yZMUr5ji/ctI7lJSQMRMU0e/xaSQwYDjIbz0rEZebiCtIXCuIm8+JmMwIHEv1G03yHgpzanE3QljAMg1AOcbShRbyhdYKeZaw8vc64eoi7tIs1oI/2Yv/8UmJz19DJN4Czuhv2O+qpaKLd9pKL4eRO5i8raYMKjJprzmVVBW1UhCwWR27URq+mutHLAwdi/mwnOG3mOE7HOGE/fwm0wAQrsBe6ajQHmTe6GuMCrYs9tDPcNGKtFNx0ZbQFn+uBXhpARewhAlYQQVMQNyqnE+kn/xN7uVjVSF2UwVJWf6XnL/9q/Crf4i/+KGjOInU2TBTm1cd/jHTzTTtgzEyxnOuOoOIKVlF5sxUJOOQuWR00W5XxVZbCbEpl9ZStFqdho5yj32r91Fbzk1L1lkZ4AQTfgcVsJFk8VAQKP5oNJkXTG1Incjwbg2w7Ayx7o+wxwS+TbYz/aytbSYBUGJnhbx8DmV9BeNig/FyyPCwir56IsL2VFaEGyLBLyHIJsbHAhLhlOB+IcPPqg4WgQhxyAiwKAG5wXzPJbmfKElyGCqJGyqJOpko5MR6FCR6JwbbD/UUEWnYeXz15FLlIqGZuje6x1ik7S7gSLMkyhppA0/aIJPINBJ5k0TafgSUkFaAqyrAVYES0uJiIJi8qpqqrqKChoa6PhSiLCYq9cnLb3eHzvzKZBydf+8zf6P3/zTpfLDqPD87PT/73y2YSWQchUrc2qbs7m1ubVNw+JWl5bmV1YXlpYfIycrm5+UDAaW4OLgBAODz5y9/+elndpZXLE9+E2Z9pS0D+vjGIOaDU4CJfpCespcC0EcFHG+mGagJSbHWS7LWjTHVzH5v2ZsZi0PXnE0PkjpQLWkxmIz4pvTE1tKS0RbM6tDwNXWTub29Nzt3R9q4XFu7Wls5npm6mJ25X1rY7unY6mjd7Wqn93cO56Yc9KFvZnpPR1sfpkEzHdd99afYkhNsEaE8Fu1vPVcUzpzFHPeWbzZmnzZV76fWHUSjGEmtxynt9ETsTdEws3ziML39vmyMkdV1lN51XzTKLJ26zhk8Tem6TOu5Suo5jcReRLRehGKOfRruw9qYkV3HHjXHn+oYn+rOg9H7vvVnUa2Xid07YajbggfZxtea8buiwfP49kOfhk3nMopNCcUaceTauO9Sv/W+fPdD+ZUvkhmMOnMrWjYP3w7PZ9Z1YmxcNzMKF8JiiGlp1Nysjfz07bIsclHSen7cWkHsemHcQm7kaJJfX7grysWozl6j0BSSoS+RaQDIt5Ku+qDW8EmvzlMvzUwm0wKWbaVS+Fa3zMk038qg/qPDCaZpH1lz2oHaQVecDCC/GfkWUFCpO+gHC8KdugQGKm27Mm6zPOagNmUy7iPWy3w6wWM1K2Ax/XN3gGWXv8VChudApENPlH2Tv1n6W6ViT6OU9zru2gA1vp8NpVjdjaF2KuJvZLj1AWxqfM9hbL/Jcz5VFWYzhIjK8D4DsP7E+/gvFjBR2mDLVj+KgK2aqc2erskaKUkaLIybrs4kt5ZROyoJ6MKN1hIyuoCGLd5A5+PrM6movOXy+OawD7GW6h4aUr46cp/UJL2UxT4ri3rB+BONZdtCHHGlkdddxdcd+Qe1cbTiIHy291yqNyrANc3OzAUK1uN+rfTyieLrPxQ5Xipws0K5X4M4XkpwvHhQWYlxg8S4xPhZBTmfAXlegnlZlEDCUvxsYEEOVRlxaUE2EM9zVRCPoYKYAUzIwUAuI8IFkfI5MdChA51F2uydxjUNz9VMr2Mph1MH5+vU/cVlwgSJuvRALwVHJhPJZAqZTHkEgyuDpGT5BUTV1HUkJGRBIJiqsp60lAIMqq6lYQyVVQGIgn29A5n3zIO9o+Ojs8uL26vLOzqdcXt7f3V1s7OzR6fTNzc3j7/9GAw6nX6wu7v9cNb02zL9fzfXJX5b5d2gEL6LmckbeCJpHUdYpe7QltfXCooKQWApI2OT//m3H3iFhX/47fHfHv/8428/c3C+BosL6svLOmupxzq8jbOx8NVV9dGC+WhAQnXh8aaqmdZaubZaudYalR/e5FqpZ5qrID/bLiDiD7qq97tq8aiS0dLcvsLstuy03fFR5tHx8cr6/vzyV+rOFY58SyBdLizcL84y+tu3MbVnXY2r5Vk+mrLk7trr9S8Hk5jzmbav023MsdavmPKpCPfRCDdyZRJzsoU5iz0brjvClm4jCgjBucRPhYfRyNNkDD2u6TS97Sav7yyrcy8JfZbT/bV4hIkYvcruYyS30RMwjPjW+/TBi7iuoxA0PRB1FtxyGYI9DWg+9kEe+SDpnxuormV7PvXnUe3Xib2b/vXMmuX7uhlm0+x5fv9hTMtpGPbQs55qX7r3oebgI/LQu+nID3Xo33jgU3P4uerEr5oRUs0s6TopRgUKSLe998SnpG0j8g6q8zfLUyilsURENLEoEl8QvpwZOh77ud3HodHZtNxYueKNQqU5vNoOVu+igPqs2hai3RGpX/IeUvlBudZZt9rWqNLUvN7Uqd3m8+C7sKP02vvK1osG7EV729Vox15/HX2keqUxgYRMpNXH79UkHlYlHlQm7pQnb5Um00oTVrKDVrIDVnMC13KD1vOC8AUhhMIwXFHYXKYvJtC27KN+lY95gI6Em6KAh5pIuI1SqL12vIdlkL2uEZRfhvNXMOcvsjxPQOy/qAPZpTl+Ab38T45/fdSeEXY13XM+0kbDVm33NZI7a3DYchy2nNheRWqvXG8pWUHmkbEICqaIismnYHLIqExCfdJaZfRyWVS2o85nZdEYQ2iEnnSAilips35n6LvBKOfxOLfVbN/L5vSvrdnM3mJGReRxZdRpbdxw+Ls6V5MCWy0/uLC9GKulCKsG2+8afK+VeVkV+DkgApzSQlyyAH5ZKSFJAL8oP4s45zOYKLesCA9YVAAuDZIBiIpxs0sLcMKE2K1UQJ6mSh+N5Qui3Apj3cM+mk6NoNYoM9MbU1PEicXNefLR+s4FaeeMuHW0Tt1f3j5Y3TvEH9LJRwfUwz3qI2kIVF5RCQJVBEiAYTANGExDSlIBIqsmJ6MqA1ZWVtCWBskrwTWyM/OY90zqBu1wn3FyfHF+fnl9fXtycnZ0dHxxcXFwcPBnoTuzOEs/O6lrqH/1msXW9i07BxePgOBPT3//x9PfnrG/esny7NlvP2qAgbHv3wUYGCTZ23hpKX5Ug7grS31WlQrTlok3gKQYyKTpSWUZgIstYZX2quVvVYttlSpd9LrCnCdzwm4mOhdri5aQVXUxEfUJifTFldN18s7M0tEi7mqNeDE/fzYxctzfetBas1GW0Rbsul5fwCRN3pLGjpa6mLQJ5mI3sTix08u2xFBxITmAOY5mrvRdjDbROys3q3JWYmM3ArN3/Ep2A8qOY5EnCaizlJbb3N7T9DZ6CoaR1nqa2XGZ3X2Z1Xua2nEQh94JbzxP6j6JaWeEttCDmxnB6JOQlrPgltMgNN0XSfdFUj6W735D9yqhZ9O3jlm9dFU9dVk/xcjp24tGH4dhDj7Vbb6r2HerO/PD0Nwqcc6ILZ+am4RuZmr/cQhy/WPOTWEHs31q2Ctc8dGjlcQEamH6dnkqGRG5V5ewWRlJLA5ZzfafTfIeCnnf8tGizla3RE++wli+1lqx8b1KyydVbIBaW6h6R5g2whFcbg+re6vTYm/Taefea+U/YBLWZxiKc828yUQz8pE7FfVr1SWE1nJcW8FQYcBiZQS+PJxaGrWDiNktid8pSdwsTaWVJa/lhqzkBa7mB+PyQ/AFoYTCMGJRJKE4qiPoLdrPqjfWDelvXeppEmEkE6Qn6azI76QKcNKWdtaVNZIXkOb9TZz17xLsP4qy/A3C95ua6Eso649v5YXma7K322s2mkpWa3LJ2EpSR+1GRx25s4bcXk3uqKJ01Wx115CxRRRsIQ1bQG3JoqDSCfUJa1VRq2URWXYqgariqWbwLEvlDFNYW4DtfKbvWm7gXJLnWITjaqrnDSqV2ZbDbMu5RyYelYWvpXm0eRuV2ynHqIkGwgU/w0RMBV5ocz9X4XmpxM8GFeAEC7ADBTkkRLkAYlwSwuxgARa4OJe0EJeEALeshDhYVEySnx8m/nA+0gQi8k4T5Konk+Fnl+JnF+FhvjrXO09cHCOujJOWF7ZxpGPq1uXm9hmZxljf2F+gHSzuHqwcHOLoB4TDfeIjfeM3svIwNXUdMXGQoqI2HK4JBMhDZNVkpVXkZFSlgPKyYDgMoiIqDBjoHvx695B7j+int7f3l5fXdDrj8vL67u7u7OzsT0EXT1hdXl3Y2tmsr6sx0NH28/JWgMqzsrz+448/2DjYf/z5HxzsLK+e/KwkLvxeWyPUzDTQSNdHT9VLA+qpAvqsAgzVBMXqgpP0QCk6Eul6AIQFtNZRrcxWIdNIMkUfkG8pX+Fi4Ksi2ZMWOVuNoPZ1zDQhq+MTF9q6z3AbJyvEGxz56/r6/dz016kvp90ocmnmXFbUUUf96TDmbK77dKWXPovtyg6M1peN0gAtZUUwh1FMwpe76dazoabz7vqd0pzl4MjtgLyz0HqSa+5BcPVVcutxfPNNTu9RMoae3LoXj96LbT5Kar1I771M66FHt1ADaugRLfSIluPwlqPQZnpQEyMIdRmGvY3qOPJD0n0bKB/Ldn3rHgrm+C6aTw2zcuG8YvykavQou3c/puXkocZGHrjWMTwaL/1b6Z8bt73q9v0bTsMx55GYo6D6TZ+S+6KunfRqZstQlKSsjyBf96d3uOywmSSPtRyf+TS3kei3fUGW7d4mzR/0q6zVio3li/TAlabQpneqnZ/1ekMMe8MMO0L0WgN0GtzU6t9pN9ubdTu5TLiGzn1ImLFJGjGOHtAP7DL4XKnl0OUV3BkROpQV/aUgYqokgtyQRK1N2KmK3y2L2ymJ3yxJoJQkkksT1wrD1wpD14vCCIgIYkkkqTSKXBpLLo1dzgubyw6ezQnGhDk2hzgmWMC9lAQsxJ9ZSnNqiDzXA7JqAl4BXv2H2Mt/hws9VxR5qSHBrgvi4Pv7oyQX06Mx7EF/E6kJsViZRWgupXTW7vejdgebaJ01REwZEVPyUC1ji6itRTRsAQ2T/R3d9erolfLICjfDdAvFSldjpLdV4yeLyRTvjfKYzYpYXE7gRNS7kRBbekXkZX0Cc6CUiclkVETSKyLGIuyQ77XyLOTzrFXSrdTcoEJGAq+MxLg0hTkUBdnlBNhA/GySwhxgAA8UxA8X51ACcEkLsknwsEkJCciICkNEhTSkxDTFHiSfTqoAH1NYuq9topdlavA7Kn5yGjc/SlqbpOKW9kmE403KGY1yTCQdLpN25yh7C9sHy3uH6weHhP0D/KOouPiHxAtTVlbRlJFRkpZWVITrgEGKEFk1uLwWQFQGBlFRU9bhZOfRUNY8OmTcXN2fnV7d3X09P788Ojq+vn6w9ry6uvqz0KVtkhYXpvs62+pKSq30DVVl5YU5eLhes/3640/Pfv/t6eOfeVleQoUEzOShwRbmfga6PvpqXppyHsqS3soSIZqgWH3pJENwmiEIYSWPsIKUWkMr7OQr7RXL7eBFVnKZ5pAMG41IU7W3MiKWUiKo5ET67OxiR/d4Y8tqZx+xp58xNn47M3k90keqzJ/NiD1ClTPHupgTnV+X+jf6q4dqEuoSPtYFO1BRecyVfuba0OU4eq+7+qy/id5UsZ4Qs+wdeuBX8DWyecU2adOr+CYRexDVcJXVvR+P2k9o2YtH78ehjxKx5yld50mdx9GYg9DGrYD6vZCmo2/oHgQg6UFNl5FtzPhehn/joT+S4lG+41N7FtV6Ede58bmKWT5zUTlxUjFynNvPSGw/j2i7DGq58MFc+mLvQrruo3puo7rpAY0bbqUbbghGQN11AoZZ3LOVXHpf0xYkKF6gpZanC2t8p9PtbzYYatnpZ9DkplrvBK95C6+2gZeZQ0uMwQhjyRo7+TYv3eEIy/G4t19ibHpCzNp832A9TTDvLbH2b7vt3EbfhszbJyzapi9ap1JcCzEq7sVQy+HP0duVtVuomi1M+VFvNbk2iVIZRyuLpiKiqIgoCiKGUhJPLo/DlUbjyqMI5dHk8piNilhqZRytMnGzKmm7Lp1cmTSU4Dma5tMR5VruYeKnLuqrCTARf6HM8ZOW0FN14WcSz/5VnuexKfxh9Kos8kpd9LX47/+W6+O41d+4jiqeq8xcq8vHNRVT2qv2+xoPB1A73fUb2DJScyGhKfc7t5vYPBomm9qcQWxIXK+KWSmP7I93bw19NxjvNZHqO5bouZwXslkRt1ESSSmOoCLCp6PfTUe/2ywIeMi6qNRrZNJ1U/J6lmdPgDna07jFx7LGwyLCAOogzeesKGEsyackwAL7lmYVgLxwML+qrKAygF1FnE1emP1B3izCDwcIq0mK6MuK6Ulw2sGEP+nJRDvq5Aba5wS/a8iP3KHMzxBXxmik6e2NpQPaKp2yckBY3l5apE7jtudIu3PU/cWdw7W9w/W9Q/yjqrr6t07vpMAQNXUdEAgmJ6eiqf5GUgImA1aWEIcqyGuoKmmLCYPg8kpAUclA/6Cbq/vbG+bV1c3Z2UPZfHZ2cXJycnFx8Sehu4InLJEJyztEPKaqEsDKDuLkVQXJATj5nvz9HwGeXrqqyq9/fyzOwRrh9sFFVyfIyvyTvqq7upyrAtBDARCgAYrWl002lkszkSmwghZZyRVZSuebSeabSBaaSZXYyJXaK8WbQO1BnNZALn3B1++UoH0lRXuT08TeIVxX/+bAF8bYOHNh/uvECKUGsVaYftVWz+xuvu1q2MSWYjP80Zm+s81Z1J4yJn7wYhR1Pdl6MtJyOoy56GuhIvKWgsMovnFnfsXMsOZViwSKS955FGo3pOYyrWsvtnk7pvkgsfUktes8peskvuM0uu0ipv36Wy7dCUIehjYfBjf9X+gm9jGCUEeBTd/RPY3EnsW0kz5VMEunbmtmTipGzguHr9J7r6I778LbmSHdzOAuZnjfbWjHiT/64HPdwee640DkTUTLXWLrWSqSiR3HWH2w//VJrZlBnZV2qRlkLNJ2NNKsN0C3xV2p0RmKfAdtcoIh7WF1tpAaeznUR6XeEOOJBLvplPdjce/6gt52eNuh31l3ODkPOnp9sQ0YNQ+ZMI6Ye5O4bJa6bpPRruLdZx4y4Zlw19x70ozeQ1UvFSasI+LWiyLweSG43GBCfigZEUmpiN2ojidVx5Fq4zdqEyh1ibS6lO261J36tN2G9K3atJ36jMW8CEJF0mJRVHese6wxNEALaMz3qy7PL5ZgDhMgmwLnz4ZgbgcNaU0gh5IwC/DF36Re/d3PQn2trWpvGE3trmWMYKhtVbT2yp3O6t2ump3O6p3Oyr2uioOeShq2aKu1cKs1f+u/0K2JXa2IWSqOnM8LXymMxJfGrRWG44ojNyviCIWhhLzgY2TqeLh98RvwSpLreX3CRV38bVPKdVPiVmnwTOL7kSingch3zX52eQ66IboQPx2omSS3PMdjBb7nGpJcGtK8qmBudTCXJuC1hugrDQlOTUk+DZCwtrSYkZyYqaywlRy/hxYo8I1cvKNm+ieL0jiPifaKnc3leSphYmdrZm9zepcysbk+Sp7/ghv/svZleXN2bXuWuLdIO1zdPlrfpa8/qmlAllfXaOsYSsvIQ6FqKip68pCH5664qJyosAxUVgUGUQGKy8CgigoQRbbX7KNfJi4vbs/PL09Ozm5uHvpVR0dHp6enfxa6q2tzZMLiDmk9IzLMWkNT5NlLdaC0GAvnk3//W6CnVzWi6Mf/+den//jBxdIs2NnRz8YiyMLI10DdXV3OXU3KT1su0hiaZK6YZg5LMpbKMJHKMQfnm0vlm4HyTCUf/i3kQjTFHKXYTIVfBBmr2EMlzaUB7Xk55L5+Sl///sgYDo0mNzfvYFBbDZWHqKqdigImtoFanDZTEDtXnUbtrzycaDoabmDOdZwONl6Pth71o8hN5bjSfFx6BikyeS8o88a/nOlfT7JKob7L2fOt2PQrP0t8EDluRjQexGNPU7rOkjuPo1tPIjDX0R3M5P5t//rtwIbdQORuIHI/EHkUjLqIaL2N7ToObmYEoaieFdu+tYwIzElMG8GzjImYuK+bOS37clX45TZr4Cqq4wHdsN77wI5jzya6V8ORT9N5SMt9TBczsYcZ33kbh2EWdpxk1xQpGXxm40TbmdZaqC7Fu07F2CynOk7GmQ4EaXd4K7d7KLV+VGh5D2t0kmv3Ve8O0f0SazGZ5Did6DIW7TYc6Db4yb37vfu0ZwTRL4vmU0B6n7Nmnb5ilrpmkrZmntGjEkD0LFz3z2c2DVHzKnarqreqik7Q5fSm/L3aVFp57EZJJLksilIVvVEbv4FM3kAmU75bijZm7KGy9puzD1HZe8isY0zhSVspriSeUps+nhFQ620dqg1yhfK6yvN9VBKxBHGq8z2xgAo5aspoSXJrg/gAL39U5H+hxPciy/ddV37ceFXGw3mQ9uq97tqD3vqdzmpqC4KKLtxtL2X0V+1gC3ew+TutudvYHBo6k4RMWf+G7mppzINZBCKGXJVALo8jlkTuVCdulEQupHzaLI3EuhtEyLJMhTsclkcclUee1cWdNsTuV4WtpH+cTXYbjXdtDbKr87LKtNcO1IOYA9mV2H9SF3imD+LUlGRTBbBogViNQez6ABZjMI8ZVNhYVsRCXsJBSdIBLuKmKhaoDw4ykI53UE90MahM/Eycat8gzc9SSWPb26PblKENfM/afMfiWPfCl76loTnK7PLmLG5nceNwZZO+tnW0/qiusamrrz8wKFwepqyoqK2srAsEyEtLKYmLyoFBikBxOZCEnBJcAwiQgkrLc3PyfHB229k+OD+/ZDBObm/v9/cPv9tq/1nobtDWFpZGV2ZH8xPjajKzxF6wqAPACqISLD/9+vr3J6EBvjBZKRhYUpiLNTMmLNLjg5+lqYeBhpOynJ28hCNcwlVFwktd8rOa+CclAT9lgXANoWQjUJ4VpMAKmmkkEact+gnCbiX8R7Ce7HuYiCWI30dfzR4mZycPacvImKurHcrL30A1nvZ03A50MldnH4Y9pbmzCcGjKcH7PTUXky2k5vzd5qKvg+ibrsYjdDW+smA0NW4kLhaXnr2TWLDxKfEusPrSvWzXIYf2Lof0Pof2ueQ4DkNPwGxGNG5HoR5GvlFoxrdB7k1k+01M50PNHFy/6V+z5V9zENRwEtZ8FoY+D285CUExghqpnmXbvtVHEc3H0RicezGzaOyudvqoeOA8b/AqvfckpOUyAP01qPP8U/O+S+2ZH/o+pvdrQu9tbNd1JPY2GnuX2MqsHLwvbcmQUctXUu1xtV+J8+7/bLqU8m6j0HU9224h0XQ6xnA6ymgiXP9LgHavj9pEoulYssVEku1kgtNEjOt4mNeYv++Yd8iiTyLRP28vsJIRUEf/VL3tVEwwz1wxTMWZ5XRAfdedC1Y98k4ym2cCUlYTsg4rKi9QtceNxXs1mdSKBHJFNLk6mlYfu4VKpjanUdCZmy1Z2y3Zey05By259JYCekvBVk3Gdm3mQXPBckEUoTxlvSxpqSi20d++wFk/7a1mhDHMRUHMEsxnBwc4aEBMYUBFYQ4VMW5rNVnRp3+XZn0M535qJicU9+5NuZ/zUG7MdkfV0UAjDVOyVpNORmbvtRXvYvN3sbl7rXk7mP9CN361ImYVEUmqjF8tCCOVPTy51wtDt6sSyIiIpbTPa1m+HZ/elJjLDvhb4DM/bxUEM6qiGbVRuxUh80nvZ5I/TCa69oQ5tIW8K3MzCdWXcZLjMZN4bSPLbSnHrQd4oQd8ZasgYA/ns5BitZbltoEKmsnwOSgCvHXlvDUl/bWBIfrAyDfSlcG2ZeHOqJywraXhhYWREdxaH5nUQyS0rcyjpsfQ08OdS+ND+OnJjdk52tzazhLpYJV6tEZjrD9q7exqQDWXldeYmlnD4ZrS0ooAMQgYpCgDVpaWUpKXU5UFw8VFpORk5FXgqopwJVYWjrVVwuXl9dHR8c3N3d7ewd3d3cnJyZ+CLo64Qt0nrhBmSPgFbENlY3Gx4PPnluqaH8ytvJzf83Gy8XNzdHViG+srBHlfB31yzY0Ld9BSs4TKaYsJKfK8fhCm8zxX53uqxfu7icgLK7HnjpKvPaGcISqCMdpiyfqSSYagSG1xDyi3vybQU0lch+v3CEv9ymAf6PPfdHm5I8xMit3dd9tavo4Nn3W2MJent6uKUO9tZpNCqHUFzKV+5srgaWftVXPlXmHmTn4mNS9jt7r8sKnhsL7psqntEtFEDci+Da09cik8cC2kvstZtk2mfCo+jkGdJLbuRDVSguvI/lW0wNqjiObL6PaLiNbjUPRRJHoruJ7iU0nzqz4MRp5EoE/CHkRUD+iGNFG8yjb9HtBlRLWseRR/LRy9q548yOs5ze47T+qk+yKPvRuufDB017qvYT3MuAFm8pe7hJ6TsJaDgHpGcMNZdBOzvP+qAHVfgc5VUO36YIe00ZyJdCLleR5U++5UuNNKXDaLP2yXuO4gPlLz3+OynVbz3s1lO06nOE7EvB8L+zge4DPtEz73KYHoV0DwKMK9KyBA22T7AAAgAElEQVTZF228LSJZ5C7rJU2pRC/qp49px218KJt/m072K1n2zRrzih7w8J+Nip6MCR6L851M8VnICyRWR+21pBx151AxGRRMFg2TvdP6ANJha/5RaxEDW3SCQew25lJr0vfRBUsFMcSqtIWC6P7Ezy1h72t87XI/mMTb6AaaqH/QgtsoyZorQhTFBGDCvOogUSDHMw0gv4oIh8gfP/D//V/gL3+KMtear8q+GMMe9tTi67PIyGx6J2IXm7/XmneAfUB3s/kh6+JqE9YqY/HlsbS6h6vxeEQUvjh8MdufjIhYzwsi5oesZwfMJbjNJbh1fTKeiHAgZnxm1MQyaqO2Sv1Ho+zG4xynkz8ORDn3RrpUe5jGGkN91QHeqmI+OpIflAVNJJ5by7H7GEp5aYjZy7LbyXHYynGZg9g+KIlGGEMjjWVDtEXDtEVSbOBjiIjhiqTuyozN1dEvI71dS/PY1bWW5aXGmcnasaHGyZHu1Zkx6uo4eWGaOr+8vUQ4WKMc4agM/CPazm5qZlYxoiI7p1BDw0hcXBYEhIsKy4BBimCQojQIDpaEPgRIVhooIyUJBgGl7WwdmUzmxcXV8fEpg/EA7eHh4f8uuiQy7sFQl0aibZKpNNIGhUAi49ZJq/PE2dXNxc19Eh4/7+Hs6GpnY6qllRIVOTLYpwCHvGJ5FhsX0dfXlpkWa2euV1eUFeD4Vg8kpS0BgHKza0mI6EiKGEmLWcKA1lBxR7i4PUTgrSSbG4Q3Wl82w0w51QSW9EYuxkAmVBv0WQXgDhd3gUu4K8l6qMHclKBuCnLOYGCgmtJwUixzbpw5PrCSk7yYEbffgKA0FDPXRplzgzvluRuxkdTwiDVf/9Pc/HskilqMoBRXbpXVn1dhmJXdJ2HVjM+lDN+yzY8FC7aJJI/884SW8+TW7dCa3bCG7ZC6rcDqwzDkdXzHZXTrQVDDdkjDUQzmKBJN9a3a8qk6iUBfRGHpQUhmcu9RcON+YP1FfPtFfPtOUP1uWON5Ru8FYpiR10tPbj8Ia3pA16v+zAt14Y2+De5kpo0xk4buUvrpYeiNzxV3qd3MwuHLHCyzpve6tDlFTqHR2qzZwWgqynmj0OewNvC6NfIcHXrWFHzbGnXWELxV7Llb7ree77aW7zGf8nEk5MNkoA8hOmU/sYIR17jhXY5zKt5yrdv5ULvvXHvq3jimGIo3zRlVi100zSY6lhDeF5M9Spbcslb9MrOhuta/Prd7+bzU1ijFCDaR7jOT53fYnrGDTd1qy95sy93E5m215G6hc7ZR2duNOVvIbGJ5ErkyhVqTSa3NIlY8HAaYzAwdSvFHBjmVelplOptEWetneL3ztzZRFxd21NcL+PDBzcYGLMAvwcUOEeHn/eNnoeePZdhfCP7wFx0+lvnaoqNhDL6xYKe9gozMfti+bs7ZRWfvoTN30Bk0VAa5IWW9OnGtMhZXGk0oiSQgIgiICHxxOK4o7OGhWxiKzw0i5AUTcvyXUjynYz/MxrviMnxohcFHdVFrOR+Hw637QixGY51GEh5q5io3o0oP05rP1uVeFmkOmr46ABclXg91gQBDoJcK/0cF7o/K/F5qoh+VhNwVBeJN5Kq8jBt9TFYQoaT6xDFERHGw8wS2grYyvUZcHcCvYdfXkfOzNRPj9ZNjLQvTvetLIxur46Tlacry8s46/pBAYZBop+RHe/QjRHkFoqQyJ7fI3NxBTk5FWkoJCJD/f6ArJSnzHV0xEQkFuMrGBpVOZ5yenp+entPp9P8Pb93/Dt217YePm1n/P1h7r6A202xt2/ub/c+e6Zme6e7pON1uZ5wBk3MGE4wNxtjGCWPA5JwzCCREzknkjIiSEIgsQCABEkEIUM4RJTI4desv2ru+o3301a5aB8/xW+9Vaz3rude9CGweta62EoUcuGdva21lxuUxH7rfv3j1vPvTB+UlYCIePYfq7yjLbwRmhbu5v7F3cDc19XVxTg146+vq6OVodU/nxqns5tpPvma34x2Nkp2M8p/YtgY/LXhinuNmDLhvkOpkkHTPJPGeafw9yzgnqzhHm1RXpyRH60gLQ9AD+5aA1w0+Hln2pnVvniwWAz8uTZAaSxQDbaKasuPKqgNw4ajTo1YzO9SbgP3ufhVueX9wXNaJVNQN7OR2K9Pb5elt/Nh6ok/eVkAxL76BE9uwD4Yd5w0dgBHC5HZ6ZC0zulGa0XuUjxKn9ylzhvZyUdL0fmFilyyl9wg49CF37PfCKWX6gDy17zhv9ChvVJzeJ8kcOCybOmmc34dM7xSOKjPhO/H9+zF9RzGIw9jB47RRVenih8LZ46Kpg4KJk/JpVSdR1bq0W4Hcr0cqIL2krNxuzxeDQS/H4l5ymlLkfYCT0dyjoexDJOi3saIjRLa0PVXelcltTN4qi13Pid3KTqdl5jDSSkUZrSc5w9uxfbzATmnIwHZgnyyw5zASQXAEs70aMA6g9WfVHP92fmi7OLJTkti5EVq2EAQiAUqm45PXSsCzOfHU1hxqWxa7B8QdyBUMV/CHq/jIauFg9Wd0JbAaCaxGBq+VwGqEvdWszlNuFyvSp/PjRsCRlQGPKkM8QJ4ueQGeoa5OjlqaUZ5eVeCC6ICI6MBIn2dvHjk80Lp2XePSpes//9v4+hWba5dtL5+ljQwQe5q2euvEY52M3krFaLMEUS1FVMmQldLBCjG8gttf8secUy69BfgZ3c/c0uozGHXpjNo0cmUitTKJVZPMrUsTNAIEjQAuJJVZnSCDgui1MYR8/4Wct4SicEJJ1Aw4aCjlzQQoeDI3bAQU0pXwstTXHuCul+x6J+WhJvi5CcjDCPzcLP+VTe5zy4LnFm1hLujst7TGlL3RSvFQ+WI9oBkQih/t4VHXqWz6NJOKpFMGSMTuFUL/Cn54Yx3NoCxwmXgeY4VP2xQxKFIWU8ZiSOln9o9PhkbHmpo7aiCNkZHJTk7upsb2JkZ3P6NrpG9lpG9hqGf+f9G9fVPzyuXrvb3929uyzxZWcrn8/fv3/0tZl8qQcxfpy3QxncalrhCXhkcG3/p7F5Tmw0dgWXmZ5raGbm53m2sKV6bgSsoybXIImgtOfPYS4PM24IHLKzs7R12tO7/++/r3X9368esLfz2j9e0XLw1vRzmYRlnrAl2t20NeVb1yLH5qCXY1yX5oke9hX/jyQe6z+1nuTkWvH9cEeFb5PgM9vBtroRNlrB6udy1Q64q/zvUoa8N3S5N0aMNSXtZ4sD8rIeVdTuk7cLkCWIwOjOj2DuiLjBUNIFVEuqQZTkqp3IgrpyZW0+NqtkJLqGFlgvg6UXyjJLF5J737MBu2A+zjJDaTIyGs5FZ5LlwM6JUCB3bAg0ogjBfXSg2F8KKb9zJhnwrHdzL6FWm9hzlDB7lDkoze7az+g9LxD03Yo9qZvcKxvUzEbsLAflz/YezgYTzyIxCtqsIfFk6LgAhRztB+JfqkdpYD6paUIXfqhvdaUDutfZCHbsORfhhAMK0+Vdqfuz9SfDBSfDha8mGi6nC4RN6Tp+wpFNSBmCWZ9FwQN7dYAKrmJ0O2E9sP05CHiShZKEwWPCAN6lcE9x3EIIluxaLgTuLzKk4wVB6LUMbBZdG98sT+OQ8gJ6OVldu8mJ6HycxYhxRsNudx+grJLek8WAEHXsZFVHIRlXx4pRBeI4bXbMMh23CIDNEgGajlQSspzQX4KgA6Pw6ZFdqXHtSWFJD6zNHP1jji0f2HRgaO+sagBEB1YU2of2xcFKAgp/rZY58bl9VvXLp5+deLWmo3nA2NDc+dJwz0sKdQy511dHizeKSN2VP+GV35YKUMWbmNKBfCSti9RayufGYzkNWcxW7MZDUAGHXp9No0OiSVVpOyVZFALI5eK4jcLI1j1abzm4Dc2gxKRbygLYNeH79REblWHrleEbtelUAoi8UVRRMqE5eqEnHlCejCcESGV0v0w6qAuyXeljCAFyzDGwn0G8sJGgcHTecFb9QkbPflvB+v/A3TwOsrGC+Jb8uOWZ1C8tg0MpczzaQOMcjwTWIfcRmxvjpK3pxlM5f4HAKPvSpgbwjZW2I2VcQkC2hnjt5/WCAs19W3VFXXg0DFjx69MjG6eyrG0Lcx1Lcx0rc65fYPdI10jQ30DNVv3Tn366XQ0HCpVH5y8v7g4EihUPwvoksRMnDk5e1DOVPMJrPIrd2tEfERJOYmTUCfWZxSu/azvZWOkIQ7pBBUMp4SM8EeRsY4Oyc9cve1trK4fOHWt18Bw4PyYiPU/vlX9e/+YX3l55cGGuG2Jsn3LPLcHSCvH0JDX9R6ORe6WxW421S8dqnzfwYJeF7h8xgS8Lzaz6PyjXvxc2egs1mcuWaEwdVQw+t++rdfaFzvyUxYaqhgdzT+jhwc8fBM++5ck57VRkzKJrhwKb8ImQ7AVlRzeuDY3HJaRSc1r5kGbmSBGpkpNYyYMl50lSQWwgkpZ4dViBMadkHdipw+LqCNmtpIT2+lxjVQoxv4yZ3KbIQia4Af3yZO6DgEDX7IH90FDMgz+vbAgzvgwW1AnxQ4sFc8+lvzwknt7HHRxOmtOAl+ED9wGI88Shp+l43+WIbdK5nZLhyVV6BPWhaPmue5RYP8cqSgGnnci5G1IRDhkciY4IWCpLXqNGF/kRRZuoMq3xutPhyt3UVWS3vL5NBqdnHedlmlrAgizKoSp9Yr06A7CX3S0O4PyROHUcOK4AF5CEwePnCQMLzlWSOJ6WeGdG4nDB4BJt+lT+7FIcXhXTiP3PWQijGfjInITHRGFrOzntpRIkBUbbRk0KFgzkAJd6CcO1DOh1WIYNVi+GnKlcBqmG3F9LYiSnPBWl32XEnyMCi8O9m3MfYN6M3DKHfHYFf7Oz/9oHn2Qk4yqAUCTUsuiooApaVXgHMajIwfXFUz+OXf1y5f1Lj8y9UbZ9XUf74Q+OjxQi8U391KgbVJxrop7cUiWKUEViGFl8sQFduIctFACa+3mNudz2o9RZf1R51Mg6RSqpMpVUmnKbc6ebM8fqMkdqssnl6dclo8V6WQy+M2a2I2IDGk6lhSdTypOnG9JpkESVuHpK1UJi2Vxy+UxuLKYxarYucrItAFgahs79WGlPXmjK32bFonmAXNFfblH6MqVZjGg8EC2UDeUkVMd7p/d3HaBg7N43HWOZwJ+uYgfR2+tQojLSM3iONU8jybhefzl7m8NR5vUyigSoR0MZ8u4Z45OHm3RaNX1zRUVtWVlta5u3saGdiaGtt/RtdQz/IzugZ6xp/R1dU20NTQMTExEwhEn1UZ+/v7R0dH/ytZl8GiEmmbPIWYwmWces6QVqlsun9EcDGklMylCCVMQGpkZtTbwy38b0SsamXht+nxtZrypaqyWDurIAujurgIZ/XrDupXI566Wl09726g6W9nGm5vluBoke1mX/LkXvljB0S0b6PPo3xXS9A9swJ3u0ovN4jvkypv94bAF1U+bmWv7pe8cMx5aBZveTtU90Kg7pUIC+M3etoOl3/JePEImhxb/vSJ1ZkzSZdvJF66ftLVo+Ly9tBTa53tnJERFXFjHz23P4mTwqbEbUPyxsGdin5xZqM4vmYvqUEWDRFHVYtiIaKUBnZ6Ezm1biWpajmxmpHaSomqZ8Y27+YgP5RM7IEQ0mSoNBl6kjO8nwVXAPp3QHAFCC7N7Jdnnw7l/96y+LFu7n3R5BFw6CgZcZQIP04cPkhBvcub3S+c3quYU9Ri5A3z8qY5Qc0Yu3xI2YYT1Y8fw5ZU6LVjFHqxMJdQns3oKuP1V/JgFZIhiHy0QTZUL4bV8rtrBM01LHCZNK9ZmdshS2tWJLbvJ/TuRffKAjp/S5x4F4OSB/UqI+GKmMH95BGKX6MkCbEV2sqO7T/ImPiQNX2UgGL7ttD9G4fuJzU7Bk9EZa+W1nB7O5jdNdyBamZ3AaMTzBso5Q2U8/orBX+EsK9S2Fst7K1eqwESISBCTdZceepwdlRrrFfxW5eMFw6B9y3sNK8YX7toeP1GpF/YMGyqs32soKgLmNNRUApzfxb/6yWLS1ctLl0xunrN5OI5rX/8+btv/vzNz198kxEUOtXUsAWHUvrqRcMt7J4yQW+JuL9EMnAawv4iXk/B6TtzC5DTDGA1ptPrUmg1SeTK+FNiy+Ko1cncpixpV6EMWiRqzWFC0snliaTSWGxewEJxyHJF5EplzEpF3EpVArEmdaMuc7UqFVcSgymIwJVGEeuSye0AahuA1JxKak6ndmSzek7HmAV9hQpE8buRik/jFYLWFGpt7DjIry3Ze6y1gkZcYvGEuC3qCHkVQcHDN/HwjeXhLeIEjTLP5izxBMscAZEvpoilLLmCv7Mj3FGe2Ts65giE1TUNkNomCKTNze2lsaGdqbG9gZ61gZ71Z3QNdM0M9IwNdYz0dQ2MDc1MTSzV1K4tLuIPDo7kcuXh4eH/Q4f5f7zrMlj0DQqZLxaRyJRNKmWLRj14f9LQ2VLRWLVBJ9Hpq8juhmZQkopPU+HQHc8fS2rKBU1V9PrSfDf7xhCf6mDvlCf3I1ztPC31X1no+d01iXlgl/rwbpqTRbKVfqa1YeE9i74Qr3rPh7n3zNNs9NLtDIDOZmAXa5CrZelL53JP50qvB6WvHLKcDaJMr4To/hpioPZE7eK9i5dcNG7Y37j405kz186cefzvn95cOBd64/oUIENFJe0vz9NGETMNEBZi8Ai3eLKyrsDgZINTx4iZT9BJeW4rN6pYHl3FC8hXxFQrkxs4cZXrMcUryWWLqRXY+NKtpIbVkMrVwHJmbLMia0AJhEkSO7lRTUfZyD0QYicLJs/sl2b2y0AwWQ5CnodUteJ/q5v/UDx1Ahw+lVIlIY6TUQfpox+LsYqCyZ0arLIJp2hf2m6dp5YPUkqRHMiUtA3LrB1WDszuD09TWlrwlYXkjireYCMbDhGjmqVjHQJ4E6e3gdXVQK+p5WY3CZKbxYmteym9Bwm9ipAOZWDHYcjAx+jhDzEoWWDPXuzQbuKwMnWEEtTCS4LR4ns4ybADEPq3bMx+7NDao9Kt15BG3bf1dgGTUblrpfWbLY2klnJKe7EYWSOClYvhVSJYpXCgStBbwe8p50JLOZ1lnM6ytRogvgqAKU4aBIY2Rr7Mfnk30kH7tcXNR6YaTkZajiaG1UWlyzhSN3S8qhYJaZ6qapoBlw5d0Xh4+fb9SzfuGpg+u33n3m0Nu8sX9P505u+vHr4qSM4qjo0bh5Rt9jUz++toHcWsjjweNF9wKgUp4Hfnczpz2R1gTivoM7q02mRKVcJmeex6SQyxOJpancxpzBS25nAasrbKElbyIpZzw1eLosYz36Bz/OYKgxdKIpfKYvBl8YTypJXKFFItgFCeMF8UhSuNXKtNorYB6J0AekcWpQN4qgmFlQgGiiSwor2hsmNkySEsj9cQR6oIHwf5dQGCVkZ6OJRNCpM/gl9FEBf7SHP961j4On54c22CQp1jcJbYAqJAShYpWLID4e6x9PBYcfL+9K67rVDWN7S2tHY1NkJdXZ9bmDlZmDn9X3RPudU109c1+oyuiZG5oYHpjRu36uoa9vYO5PLTHtX/g4b5f0SXyaQzmWwymcrlCNfXNzhcPpPLYUv4bBFbJOexaKsjHXXwIqBqdWENmO715z/tlhXK64u5NbkTiYHdYV5lnq6pLpZhd439rHUj71tF3jNPfXg356kj0Mk8wfB2uolGmbMl1O95w2v3MnfHbCeLdBvDJEvdeDPNWDONaJObKXZaWc4G6Y5asRbXQg1+DdL+0f/O2WdX1Z7e1DQ7dzbAxQkOKa1MiLh36azrxV+CTfU70+JUfPJIUzm0JHt5oPP3dSIDBmdPT1FGUfT+QTls7LBjeCuuYPKe/4x9wKyt37pHIul1Bu5V8mpUvri6T9YxyoPAKKnN5Ji61cDSZb8iWgRkOx26DxxQZvQcZsP3s+E7Wf0yQM92Zo8M1C/Phctz4apWgqoe+6kE/Q6Eepc2dJI8eJIycpgxdpA3LcoZUdbi9ruWVTMC1eahaoZ1OLSxN0BSYcT7g2v7KPwJeukdFvd+AbOHGd4e7+UPtcsm+xRoGBfeyexpY3a2U8ob2WltvMg2QVibPAq6G96jCGjfCeg6CYMfh8LeRSG3/bsOE1F7aWPytJGNkBZ6Qi8bABdmoY5yZz+CMduhfQv38sZs0nstY6beFhLBrcSKZmY3dKutZrO9RAiv2R6skSIhUkSteKBa2FPB6ypltxfRWwppzQWr1VmY4iR4RlBtyONMD+vwu3c8jS890r3gcdews65yYXqKgFseGZ5raBrq6Fuq71yCdBCe+RddVH+sZeZzS8/DyNpHz/SZlv4jIxN3LQ2bgQ4UvK0/wO1xGxBA7GlarM0jNedSm8HMtmxuB5jXmcPuOD2zWoG8FhC3CcCqT6NDksmV8aTS6LWiqNXCyK2KhPWSGHxO2BzAH53iPZ3qg80KXMwJHcl4M5rlM5UTgCkMWyiL/qNIjscWxy5XpeArEvBl8StV8Rv1qdTWDGprGrklndmTKxoslw1XSeClCkTp0XDZETxf1pHGqI5YLgocA76FZoZuzaI4dMo6nYfAEXoJM92rU30rmIE1HJK0MrZFnqWxcHQeWbrHlB3ydt5J9j/Kjz4pDj+c2T/5oNg/amrt6uyGN7V2P3j43Nra2crq3h/oWhroWvw3ujqfs66RkaH5rdtaOrpG8XHJO8oDpXJ3d3f/5OT93t6poGp3d1exo5RIt3kCPpPNoNIpTCb9fzRz/W90+VyBgMfnc7lc9ulSaSZdwOYLOQIulyuSCLcom0weQ7DN36CTpLsiJn11caj3YGFGNYYcfPwg7au/csP9VXXF1PRIfgW43dutLcwzwk43xE433s0684Uz+MWDsjePIG/cy9zt8hwMS13NW71cO/yetr31aH7jVvPMKc/ZLNlKJ9xI3V//eoDBjXBzzRir21Hm16PMr0ZZXgs0uPDs5s/uV65Yfn820+uNaGVJyabsssnVafGON9UmG2rqAQm0RXRSyBs3c4MwtwfwgoLymKjGfHBTYW5/cTGhpYPV0jsbAYCaP4brPey/7YDUdenQtG/UsccHpqgm8Sq+UrXFV2HZqnGavGlqKbVuOqyIEF9DSWukJNbJcvuUuTBFdr8EABUDuuXZA/Lc0+kFVRtB1YD7VDr9Djz2Lm3oXQryKB21DzhFV5o7tgOZk7bgVEtilUKlWt2WwPDy3hVJD0E2tHo4s6FapoqHJ97j8YrpceXMuGh0cHd6Ym8GzUEgmD393PYBenEnNbJRHAmVhEJ5b1tEb1t3Q3uPwgf2gvt2AnsOIhHCgM6DlNF9wIQsfYQU3EyNgZJjOtgp/XLg2BFwWuzfs+5S2acVs+rfNBxSPQ5qQoDLaTA4tbOB2V7O7ymXIqqUw/WKwVopDCLuruJ3lDGai6gNhVv1+bjSdFR2VGOkJ+CFQ5Cj/ksL9ccmNx+YaqxiZ3DzWPIWY3Qc1949iRhZ70GSEGheecviVZ1XulbB+tZBhrZBN3SeGNn63tZzv6XtkpJRV1PVV5BV4eP2siO/CFVeiG8sXas/1TzSmjPZbVncNiCnNYvZksVsyuS3ZH1G97Q1VZ64Xhy7VhC1nB++VhC5CA6cy/DBAHwWQQH43NAFYOBMhu94+usxgNdk1tu5vFB8aRyhPGmhOA5TEIUpiMCWRK5UxW82ptDaAPT2TFobgNqSSWsHCfpLxbBSHjRPBM1V9udJOzKYVVFr+X6zmW8Gkr2akwM258bodOoqgwdfWoEuzHYsTXXjZ/uXcUji6tjG5iyZMU9hMZVH3N0T8d4H6cEH2f4H+d7Jmb1Pv0sOjvqGx+EjUz2IkcfPvXQNzA1NrI2NbY0MLfW0TWwsHU30LIx1zbVuautpm2hqGmnrmWvpmjk6Ptzbe7+3fyKT7x0evd/ZPdzbP9zdO9hWKDkCMY3FpbK4DA6XQqNSaGQqnUKlU2gMKp1JY7DoDBadyWawuSwun8cT8HkCPofHPXXNojP4NCaXyaDwqGT+Jl1AYvFILO4Wk09dpq7KlEI5lfR+AbNTWYgw0ey+9NVvEa9VKfGCiND98vwBP49SL5d4d8u4pzYBjnqZHg6Fz5zL3O2L71uUuJhVethUvrIteW7ZE+k5nhHSF/II8tSiyNUE6GwSaKb7ylA72tXZy0g7wk4vyOTaW73zkbaaHjqXbc59735b3frf57cGkPSpaYWAzaKSUNCOlAD/0bbWRP+3AZ4vx2H9a2MTx3QOb5V4tL2t2BZ9+njC2tpor6jICg7OefoC6x8LN3DoOKc+Z+o0ZmY3bO3YZ+6439Txgby5x2Pv0Xh7m/y9Te7hFueQxFLMr3H6x8iQ7o28Rhqoaa988LhiRArsU7UQDksmhSDYccPcaVRM74NQ7zJQn4Djh+CJ7QzkIXjiIG/it4YlZQtWPk1WsXaOCCzF6OoufEU2gN/F0mS4zQPc1icCRYFePJxfVqJxkuGZ3YnFD7gt3vA8p2+aU4VkZnSJojuZb2rEwe3yMOhedL8qc5LmWa3Kxhwno/aThiQxsE+58+9zMKyIbl7cAC+m9wh4KuoUA0fESSiyW8OUJoDxpGszcqjQt6QNgoC2dG/NTClRiL2eRkFb3tFIrQxRoRyCKOF12901og6IoA1CqS6az0lDpEZAU0MzPR943TW6q3dL+8alwjzQ6to6dpm8ShEjJ1Ybu6cQE5sjGPbAKAM5I7B0jjJzjLxj6nvH1Nv8XthDT8BVnccaJq/MH4Qn5/Vm5EILC7vAaeWA0MTBiqr17pb11iJSfcZGXYISUUCvS2A1pjLrUmk1SbymdAYkcbM0jlQUTypKPo38+LWCKEpZ7ALIZxH4Bp/rswTyxuf4LYMD0InPsRmvFzLfYDPfzmcGYIFh8zkRmJwITF74XFHYXHEQtjhwoTR4uSKcVBtPacxgtIIF3aWC3jJhb4mop0DUCWMdiLEAACAASURBVBK0pPPq4tk1cXiQHxrwdjAzBJqTiBkd2GJuja0tI9aJndiFbsIynLgGX12FEZaRK6szW2Q8m8NS7HKUOwLl7rZyX6Y8UOwencFukGFTM56BoaFxyVl5JQ8ev9A1snC452ZgYKGvb65zx8jawsFEz8JEz0Lnlr6RjoWhoa2BkZ2RkZ2V1b2jw0/7eycK+d7+wYlcrlTsnIZwW8LgsDfp1E06lcw8RfR0qp59qrjgcE69bD4vcT89c9l8Plco5AsEAh6Px/4j735Gl8zf3BKu0wWrLP4qm0ti8slUEYMjYuzQNn+fmxYDEsf1b2B1flaFP1eFhxxERJEC3+KTwiu9XDNfOUU9Mo91t0p1s851v1vialvkbFrsal75yrbirX2p9932iOdTWaE9AQ+y7W5E652NsVD30Lr93NT0je1dH1urUDujaDu9ZGfDKEcDHxvDqKeu0Y8fRz50pyBH+ItLXe1NHdAWPBYzCYd31zY0llVUlpaAAQBIdgFzaW1mfLK2vo4n4MqVMvLWRm9XOyAxLsXDYzogckDfuu0XtQltI7SlFcrcAmlqzQXnK4mLUiln+9QjRCTmC6QioULIl9EZosVlwej0Vk3XWnatpLRvO7dXlgP7UIHeyR/jZPQcNswfNc4dVM7u5oy8y0B9BI3v5UxIs4aPcyc+Fc+oapdkTTPbGMoJVyHHUWQjeGX/4nYfToLd4uNIu/Nbp8uQpvB7M6vbwzgRHCNHLO2Nk9iIRUormlmA5CX3iMM7RAHN+zF9B/ED+3Gw3dgBll+jqnB+LxWlTBkSx8Hf58+f5GLYkT28mH5hTN9JxpA4puu4YoEY0MZ63jlnUKgMnccEwAOeZLi+jrF0eTKBRMhHh98hunb6q7d7i2R/dHf50DJ6UzGpqmCjqnS5tHAUkNKVEAH0fBzsYvvExvTRPYfS0vLWbsQsgYKnyEYX2H3jmyNYLnKWPbu60zVESS+AndbJBq/0rQP0rQOs7kfrWvla3o/Qt/U3d4uNze3JLB4EF/TFRxY+tH6cF5GIbW1kIlrmy+KZnZlLhQGMhgR2YzKxMIIBSaRVx5LKwkmlsZTK1M2SVDwodjknmlKRRKuOXysMWinwXS18u1Lgt1IYtJwXhMnwmk58upztu5D5diLBE53ihwGGTwECR9J8MAVBmAK/+UJfXLEfvjxkvSqGXJdKbwSyWwpO1SZtuZxWELspjVmbwKiMppZFELID0ZkBiMywztxENKp3lU5Eri70rS11LeD68MuIldXTIOCHVwmzW5t4JpOtUHAVCoFcKVHsKpT7yp2DMyV1TX/6xzf/8cU/y+tbwmKT1XWNDc1sDIyttLWNtbWNtTQMrMztTfQsTPUt9dQNTfWtzYzsP8skNdUN95RHO4p9hezUGWN/T3FwqDw4lMt3RHwRk87dpHM3mXwym0PjsGlcDoPLofO4TD6PKeCzBXw2n8cS8E9Xv0tF/M9b3gUcJo/F5NKZbBaDwiNT+CQWj8jhEtlcEkNA5u4J6KzNEzr5t4kRRljgrJE63UFLFf3qvb/3QUjoxD17clpMf/Crwpf34lzNMl44JLlYZLnZgF0sMx0NM+8Z5D61zH1hle1hXvjMtsbTKdfxTob5FYDN7dwndp6GejFPPFrAORvDyM2+VkJzMa0PQmgpHakuGG2qHairrM8F1WakwxtrW9rrkjLj6+uqEN2doOSkjIS4mtrqkrLiGdTIwbZ0lbg2MDS4vrJMwi/CujqSIyPuW5i/0NEd9wnp07Vs+PEC7Kr6rJX1qKn5oL75/Ntg/sTQnoS9zeeLeSIhXyARCxXboj2hcJ/BOiZStgdnNotbhaW9XFDnQdnoTsGwsmCMk9W3X4c5apw7qp7byx09AZyie5A3Jcse/VA4rapeVEEWhZBx2TztmCMXoNckQwsy6Px297xwmsibW1POkg7nNmTjeMXkMm9gWtg/I4TOigcWWPCFlSokGdgnTOvfTYIpY3r2EwYOUwY/ZI5LorqlMb0fweiD9FFFMnI7YfAzutzYfk5MnyCufzuu+wA4LAaNUqJh0/alwsBxZjimx6cr6E2BtUe4uq3zzDyWMjS4VV/Jg1YLesvYvQWMnjwBrJrTV7daWzxfWogEZJT4+iQ/dot+4uaopWl482Zbfds8Zq28qnsKy8SuS3rGiHPr8imCGE2Qj2IlbfANB/ckXcsAbXM/47th5k4RBjaBatqP7z6Ku6r71DOyNLMMCSxFZoK7stIaLXWdXYzuBt+/P99csVQPWq1LGU59vlUVTamMXskJJJdGcJqSKZAYcnUcDZK2VZFGyItbyI5YLohcLAjC5vrOgF6hs17MAL2mMr3GUrxQiS+Rsa5zWa8nUz2R0R5TKQHTgJCxZN+J9LdzOQFzub5zuW/m87wXiwJWyyI2qhK3IOlkCJBSC6LUASi1qeTquM2yiPXCoLW8wKXswOmsQCQwoiMnYQLZubSxOLA43UPA9BNmB1fmUWtLqLWl0bWlKdIKjkZZZbM4MgVXpuDLFGL5jlyxp1DunskprTrzX38/819/r2npjE7KMDK31TeyNDSx1tQ0uKNpoHFL19LsrrGuuZmBlb6Gkbm+lZGOha6GsYGW2bmfLvGYAuW2QilXKOSSwwPl0bHy8Fim3BcIT1e7rzMF61zhFoO5yWSQOQwql0XlMmk8No3PofM5dCGPKRawpUKuTMSTiXjbAo6IyxSwGSwGk8lm0TlUOneTx9ngcUhs7gZNSGYpuQwW6RN186CrXRgSTLI1Fjw0VkW//hjkve3lteT2YMn35WJCaNVThyxXC8Ajm1QXC4Cbddp98xgb7UhrjVgHnRgn7Uhb9XRnk2TLO0lGl8tcDetfO0PeeiS4PRyuqecvLW8vE1AlYEiYZ23Iy3zfRwXB3lkhflkxocUZiS25oPbS/I6OusAg78bKkqH29uy4OFBiYlFxXkhIUHNFlYjBXFwmjI6P0AiEXQaLu7I21tUFDA/LfvaSlJDZeF238l8/d56/PGVihrGy67upi3B0JTbUHrCoYiaDx2KzWIxTsy4uU8xj77DZ76is39fowq4xbsWAqAR2Uju9Vzq2WzQmLUTt1EwdNc6dQLAH+eMnANT77PHDwumdvElV2byqYfX3ahy3fFiOpR8xpSzUohA2t902sw2d448ReNNrSjRxb2pVProkG1nk9EyKBuYEHWg+dJaHWMIW9pCBfXLQ0G/50/tJcHFk50HqoKp0URY/cJw5tpOKPACMyZIGpSnD7wrmj/Mw/HgYO7pXlAATxXWfFEztFmDGnlYse/XSozGzoeMg90oL69Arlh5XrO+3wJErY+Pk/m7RcPfOBJSDqCZ15q605c9UZfdkJnWkpzQkJqZ5eVtfv3Ht2+8vfPPDq0cv6yu7xoZX4bA1YG53G2xpeI6Fpx5O4iUj8+L+cVZGwaCuZYCZY6T1gzgdC39zp6hbBq8MbYMM7QIuargCSmBlLei8yuGElKbCgj5782e3z2n+/OcvE18+We+rHcuPxJZELBaGLoL9N4sjlsF+6+Uhi0V+czl+mNxgXGEUNj96ChiITHqJKQjAFL5F574eB7+cAHuNAl8PpXsNpb/uiXswkukxmPRsMPHlXHbkHDBqKj2IkB+FzfafB3nPgTzns18v5Prii4JWS6PWKxJIVWmkyoyN6tSNqkRSedRaYfBKjj8e5LuUHTgLCkaBo6G58WPwFiwR048d7VkaH9ucndqaRm/NzWzh5ijLS3QSkcOkCATsbRl3Wy7YlotlcolcJlcqzqCxhG9/vvB//vrPgnLIa98gDR0jTW0j9TsGGhr6mhr66jd1LEztjHTMPmddMz1Lwztm2jcN9NSNf/n+PB67vK84ODo4Ptjf3dmV7R5Idw8kEiWHLdqicFcoXAKdt8ZkUVhMKvf0B6Xz2Sw+myHkMP8IhpjHkvE5CiFPLmRL+Uwxh3a63Z7FpLM5pzdhFlXEpAhZWyzuFlVIJfG3hHyyam2Fn5PzISZW6n6f88BIFf1KFe6//eo53+fVlLPtSohP9/P7BQ4m6XYGqc5maa6WCfdNQ221A23uhDnohTrqBFtr5Dx1LHxkB/Gw7XrrUvvqHvixU1lY2D6Z8VEgRVTXgL2f96ZHIUGx9bF+HcDUGkBy1JtnIc/cJhtqGejxtZmx5SmUcp3YAcoB+wflhkfVlRS1QWrQPX2E0fGezg7S8vIHJncXvz7b2tWcBQ578PCtlh7aO7Tphl7JNz+1n780qqO/5nS/89z1XiOrmZRU2QJWRj/9LGwOncGi0pkUJosiZtL36EwVU7g/uUyv6pfWjuzWTBxUTSkKR5Sl44qqiaPGufd1C0eFk0eZp+geF88elMyeptzGtY8Vc8xihGyOesKUsocX+L0z0ma0DDrPGVoQoNeUk2s7I8tK1JJ0ECvsx0hhWGE7WtA1Kx5amc1uZ+cOHhdP/1Y4s5+OlMR2HwNHVeVL4vi+D3nTuxnDh1kTkiSEIn30M7rCZCQjqkecjBDEd6vq1/ipIzCXImL0+HzMVJ4b5I0jyPZRmpqD3yX7Z89iUoeHxtg4HLm/d7WpcqmtaKYRNFoNbAUmAt56+913tdPWP/fVDz/8/dv/PPP/mepbN9b25oNbpyfYS3O7+YUoYOHA+KKod4w8u7ozNCts6d+wcYnXtw4xc4w2sY/UtQwysgvVtw6wdI7SMPF0eppYXIuCdExXNk4lA9oAwC4jw6eXz+md+9eFmz/82FcCQtcCV5uz5wrCMFm+G0Xh85leM9meqCwPVOarybxAdH7YWHbgSLbfZEHAEPjVUM6zoTwPZO5TGPBpf9azgSyvPpBnF8B9pMgLleOLyPCaBkcs5icsgqMJuZELQP/FLO+FLE8s8CUu22sp349QHLpaGrNembxemUqqSiFVJqyXRa8Vhi6DA5aAbxdBQZjssLH8mJ78+AlYE24NPYAdhi2jFjjTi8yRRcbUMmN+nbNKFtCYEh57W8IWb/PEMr5EJtyWiOUSiUJ8hkCinvnz38/8x39FJ6RZ3XW+ekvLyvaeiYmN1h3Dz1nX3MTWUNvUWNdc+6aesbaZiY6lgaapnrqx2vkb0I6Bw4OPx0cfj44/KPcPdo4OFMd74r1t5jabzCeT+WSagE7/w7KdzeJzODwul8/j8PlcnpDL47GYfDZLxOFI+Bwxjy3kMIRMOotJp7LZFA6PxeLwGIxtOl3EoLG4NKqQuspck/Epn2anV/2DVAlJKu9X7PvGn8Keq8L9j3y8FN6vsQ7W0w8cMF5Pq2yNssy0Eq204xwMIxwNA+y0A+z1I10tYt2t4lwsQY8dazwf9QY+6w3yqPNyy37iDC8qPmLwPooUyW98rX/98bnGRbcr37uo/fja3OCexk2LK7+a/vJdha/3exz2kLB0uIRfq2mseu4bpmdOhyL4GGxRZGxZUBRzZFpM2tzZosnR2NW6dlh2wdYAcqy4PNncbuzZ2z5Dm9Lvfm6/dAV1R4vi/LD7rFq/lgnqjR+1o/2QQdsWcMQiLk/IovNodA6Vx2XscDnv6JzjJfJW7YCwDiUpH1ZWjUnyB2XFo9Ly0aPGuY8NS8fF6KNM1Lvs8ePSuZMKrKpuWVWLf1c6wyiCi6c33zGkglECHzoja0LvQnE8xIIETdyfJO4OEw7GluWDWDliYbt/Ttw5K4FipUPE8fSm7fKp36pwSgByNwN5CBxRleOOciaZEe0neejfy3CH2VOiJPhO1sS7gvnDPIw4dZge2b2dihQlDahaKOgn5Vjfrrmoke5QpItW5F2bFC37uGv3wi/f8/1Oz9Y3MqmjtnmmoW2zpxfbUdNZkBru4Wp09dIvX37z7Rf/+sffvv/ii++/+fbCl1+da2kfHh1fr65CZQN6WuuXsXMH4GIkpBNX27XQidyaWT4ITWxR03qhYxFo45KobR5g65pkYh/u4J5y29BT28I7ObuzoWumpmmsvmO+rBadnAW9etv1X99qnfvlzl/P/OWNy/2F3qa5hpz5skRMbggOFIjJ8h3Pft2X7tGX8Wo4x78P8KY+8mFL4uORMr+urIdN6Xd78lz6ix+1ZDq2gVwGir068563gR/DK3yHy4L6snwQ6QHYgkR8fuJ0st8yMJgA9FvO8loCvloEv8Hn+S0XhiwXR62XJ/1Bb+J6RTyxNGqlIGQJ7I/L8sNmBc6BwyeL4geKk6YGGwnEySH88NgGak00QuTCVphIInuKKlxmS2kCmUAglXCEEq5QwhOJBdtCkUwgVvDP1DZ1PH3praFjZGv/wN7poYm5nba2saGhpa6OiY62seZtPXMTWwMtEwMtE43r2nqaRsa6lvo65uo39W5c001NzZVIT7jiA570iCU5ZMkOmbJjslC5yhQtUtiLFDaByl0hc1a3OOtbvPUtLonM26Rwt6gcCoVDZ3AZTB6bxedy+Vw2j81kMWhMCpW+xeGROUIWky+gc6RUtpjOZHDpVCGdzN+UMojvELBpZxdVSKQqwF/89O5x0FNViO/vAb7bT903He9OGhsuuLv0O9kWm2nH6F4PN9cMsLrjaaH+2lo76L5Z2EObyPtWiQ5WWU5WVU8dGjzv13s/SXNxRDe2cBaJEhItKzAk3Mk2xdUu3EIn2t405K6Nw6WLrpfPGf/HGZc//RWfmKGaWfgdPjrmGdp+1yPyh+ufeiZUCyTIm5CqR77IWOB0YQ00DoBOz6t/7lvywmd/Brc/hsmxvNdqeb/hhm7FLxfaLl+Z0NGjODijLqsP3jZAPXyKAwAPNtZlHIZMwhVtcxgiOk1A5YrYMglfRqG9I3PYvZOs+iFJ7bisalRZOSEvHZGUoo4a535rIpyUTB9lok5AY8fl8x8gS6fVcvncYeEkuwghHCe+Z8rkaJKwc1rZiD7uWeIjFmTTpKMp0t4w4WRiXTm4uDuEF3Whxe0z2904EXwZGVe9B5lX1Szyk3olqQNHeROqumVp2iArqvMAPKGqXzvMQfOTYLvZ6OM/0JVmjDIioNI01D5wQpaKGnXMX/DpJuWvhdqAzHQibhmGa91LMXwB0vKI/7uG7V/P3VZT0/Iwcoi97/HCyvqxjZXm5Wtf//Xbb785/80PN/72/bV/ndf+7oruT9cNV+hK+PjGa+8sG6vAQhBqeJBX376YUdhfB8UXQCYLatB3TH3VjXz0rcJsHiTrWYbauCRa3Y+1dU3QMvPxeJtT1jDVA1+srEPWtU7Xti+EJracv/XoT1/e+cs/b33zryu31W43F+ZONJagK7NmiuInM4PGMt52p7xqTvSojHhUGuJSHfOkLcMLmvO6PedJf7lHU47tYOPjcejL9jKH/vonGHgYsu1tOfBeTrxNTfqTntyAnlS/4YywhdwkHCByDRxJzA5eA/quAN8QwN6EXL/VouC1ksjV0ti10oS1srjV0piVonB8bjAuy28uw2c+M2A+J2KmJGmwLHl2uIG4OTFJHJ5jjJAE/SRWyxqtg0RHMHhYgYTM32ZzRTw2X8ARiLlCAV/CE0hZIgXzjHznmLC6xRPKD45/G5+aj4xMdHBw1dEx0dcz09UxuaOub25iq3/HWE/T6Jaa5h11fe07Jtp3TC5d0lC7pvvkZcgGY2dpU4an7aFXJdNE2RRxB0XYHpjlQCdo0Ala3xRtbJEzucScXGJO4VnTeDYGz8IQmPMExjpNvEkXU5kSGktMZ4mpDP4WlUOkcNa5og2umMkUC2hCKUUgpvEZHDZVSBfImdsk7HFX25ippeqVjyooaN/bfc//sSrYR+XnI3F5QLe1WzQ2mrUwW3jiVmuiF3vrUrjeDR/D64911R7pX39uru1pqedlop3oaBdjpg+yNy1+aJvjYvvkxpWRmgb2EpE4MR/t8SrSyS77iXO8jWGoibanttYrdXX377578l9/CfzPfxZe1Ki6YwY+e7tb22FA9z7o65uqwSUVjlx+90mXmz8uKpdR0dnkEbAQD2x1f1P+xPP3eYIKSyyzdIboWBX/crX6wpXmS5fnDE02LO9ibuoPXdeZcnSbCAzdwc5JyGtSLk0kYtCFNLKQwpCwxNsCEYP5kSuVTRNpTSO7UJwMMv6+dWGnalJcMvwZ3XelM4eZqOPsseNK7Ps6vKpp7X0R+qBggl2E4I2sfGLK9zFkUcf0buP0+94VIWxJObP1Hk0+GCJ8nNzYQS4dDBG4zePCVvR2N47Xhx+ILDusX/gNsihKh7EToNIspKoWL0yDS9IHd8HjqtqVg7xpXuLAHnj6M7oKwBgjAipPGznJnuGEdjfeCJdkLU0mT78wT7uuEXDBKPy6TcItp8SrjuEariH/vGH+xT8vqn1x4ccz/3X2z99rXNa6clbr55+1NfQeXtZ2+eJXwy8umpz555XMOhh0igSu6rdx8k9KasxM7oB2EKEDpPya8dLG2er2havaz3+98VDXMsjWJeWOSYCeVfAtgze2rgl6Vv6PvUEFkMkGKK4Nii6vGaisH8urGL3/EvzL7ed/+8X+y7OWF2/dPXfxjqfHy6meTkR5DqogZSIvuS85qCXVvw0UWhL5Ms3bqbsoWrLWL17vHOuI6Kh6VJ5tONDuMjboUV9pBm11np8KGezzBqZZPnH5d9Qb/e7S8B5gaGu0zzQonladS8yNXweHrWX7rYJ8V8A+q3n+a4XBxOLwlcJIQlHUcnE0oSgSnxeGAwdgAD7Tad5zgMD5nIjZ0iRURTJ2pH6DPDa3OUTgjmzw2tfpkOXNOiIZyuCgecI1vpDG5jI+P6PyhTyehCWQ0YUKypmyslqhULG6So6MTPTzCwMBC/z9wnS0jU0MrUyNrA31zO1t7xsbWOrrmF5X07h9S+f2bd0LV9RNrR/omTr/eEk/Edzqn1SbUIDwTmwLBSEj8iYCgCj/jNHIPExK5SqgBg+snc1tnCpqw1R04+phK62odejYRt/kFgy9hcRQJpfo8+s8AkWyxpBuMOXrLOkqR7LGEuNX6XymbI+zzyfz+QIJR8yh0ld2NxZUiIFJY9ND50eqN94f/F4eBb84ePVU5fOGbW3DtbXH3LjNffho+YHL0stnxfp3Im9djDS780rvhtudq/Y3zj810nS6fv7R1cvP1c4/+flrz0s/BuvdSnzggIX2rY5hcPDJsIdPYp0dch7dAzlZx5npB+oZPPnl/Msv/xH05y8qfr42qmfXp27eccWQYPZ0SM2q5ayBCragwlI6nD2HXAOoMUVbqeWT/km01ILex169AZEqHFE1PFdjeg+ibgb65mzZL+frz53H6BtwHO6v6ppj7pj0aRpMvPQey8o6oZN3WGQRj0zhkDb5WyQ+hSPlSQT8fbbw3QaP3DzCbRwXQ8Y+tOHkFSOc3IHDBszvzcsnJdPHwNFPBdPvapc+NCyr6ggfyzFy0JCsdkoxQxHMkbiweRl0bqcW/bFnhd+HO5yjHY+R3o+S3o0R9waXDpEr+wiCtGtO2rPA7l7oDCrYg+DEmUOKvLEP1biP1ThV48px6ZwoHfH+tAG2JkkfEqchFYCxk/y5XeCkNGWY6FO/mz6mqqcQ3Cum7YtYibMdQQN3tcPV9EO+1nx70Tjqtk28plPsbcfgv1w0/voHjfN/vnT+zM+6VyxeP08496uF2k3Xr8/ZfXvD9asbD/5+0/HMl2o57eOd0xsvQgFI9Ca0G9tQPeZgH9jStdTYuwIqG3Z9lfHj5Xvnbrp9f/HeTX0vLTP/y5rPXF5k2T2Mv2nwPB7YWdIw3diN7erDQBqHalrQVa2LunbRfz3n+h8/OfzlnMMl/affXjL68ZdrNmZW2TFRsLKC3uyM8jC/EFc7J91r57848+2ZM/lxb1jLA9yNrhVMXl2Fc22lVUeH3RDqIQzh3NRu3o9wXVyO7erxT011fOhwvr0iuh0U0ZkShkyPmc5KWADGzKX44dJ91nIC1vMD8dk+eJAvsSiMkB+Ozzu1wsHlhmBzgnHZQThQIDYrcAEUulQYO5EfM1yewF6DU6goAgNFEqBogvZNRg1xq45M6+HypkWSNYGQzGCebpA/3ZfNp/FEZJ6UJFSSzgQGRExNYQcRY3ft7v/w/a9adwytrRwNDSzUb+oY6VuYGlnb29430DUzNrDU1TI2MbY2MrVR1zVVUze8pGH+1XnD0Ixmz7j6ZzEtnokDnimjnqlTL5KmPOLQHnHTz2Jmn8WMhOdPRRah4sonUiEzWU24/I7FEii+opfQOUHtnaYP4jgTKwIMSYqjyJeoyiW6bIkhIQmURIqEQVcwicKNRRqTxWdzWSzaykfyomoUibUw37aw/fTAVfbURen1ROXno/L2YZtbrmvrj569sG5qibe2xbu6tBoblJoapBprR5joRNiZu2tec7px6YWhdorrfeDD+wVu9t3hPrOFmRMleeQx9Ehr7xICHe/hmfbwQb7bvRwHi1Qj/VAtHY9vf3r7xZcZX33br6aDN3Ka0LBCXTUjGjwaPm/ad8lUNUxQLVBh7m+nHodwE0q5gGpCGIAWn93r8rzfL+wU3QF0haZV1VX9vO8ulJ+90HTxEs7AiOdwf0XHZF7LBKGhj3nmORoXL52dfsfcUnIpLN4GWUghCamMbR5fKFByJUebAnLXBLd5QlQ79q4NK68c5RbA9+tmTgvm8tkT8PiHwul3dfiTBsLvtUvvS2cU2cNyyJRyhiLEkLh9GCX0dC7/Y88arxd7OMc4Htt4P3pK7z4Sf4IiHgyuyLpwsl48oxsHDSlSVM0JAIOyvNEPkIVPkEVV89ph8SwvFfaudE7VSJRljsjSh0/RzcXsZk4oUlCbvo2HgMnfwfMr7tWi0GFmylxLGFzvpu95/aAfDIJ+VPe7bhSudTdW1ynyazXr734xuPy3mxf/U+3WeRutOx63NV/e0vc9p/H6mxvPftB5/adLDn++ZtMyS+2e30LgKBM4anv31MXzBvb2PuASWHU7rqZjUU378T/+bfHdBYcbeq++PW//7XnHK3c8TOxDf7xi/yIgLy6rf+wXSwAAIABJREFUrbh+sqV/oblzsqIWXlwzAiwbUzMK/lLtxZlfXP5+89lXt9y+vGz91TmdXy9rad/WN9PQM7p0XfPfZ3/681/Ofvnl2S+//Pr/nHnz2F7EwPBZI1ukuuZmj7omh/YeB+S4G2zUpb3fthf1YBYfOYnNbGqLjI12GhsoGawH9+Wl9QMS+hPDJjKi5kARi6DgxSzf08Z1XhA+y2cq4dkiOBCXHTQP/u+Yyw7CAYNwwJD5rFBcQdxUfhSqPJ6z1k+jIVcZ8A3BIJ3fSWbUrW82kGk9PP6MRLLCF2wwmSQWm8zmUNj8TZ6YJJCuCZWrZ956BwcHRb185m1iaKV5W8/YwNLS7K6ZsY2NpeMddf0rF29amdtbWzhYmdvrahmbmdpq3tEzsbx75bbBFS3rL381eBZR5h5e6+hf9zxp+FHMiEvk2MPYWY9E/POkldepG29BJF/gbEDuZFjJTDxkAdC6lte9VQ6nVyPpDSP01gl6zyx3EC8eJ26jN+WzW8q5LSmWKt4UH2zy9olU+fTUBgqBJREZHAZ9V0BRbS2ohvqw5iYULR2xqdm6qf6ymd7+06c7991ohmaLN9RnrlwnGZnTHO7T3J9CtXQqbt8Cat7OtjCJ0Nf21Lr92lg3zvV++F3brEcuZS9dOyK8oXHBVaH+o3XNbQVVy4NTWV7+OY/d851scywM03TuRFy//exvX0d+9XXtZbV5fetNywezd6wwd2wI+s6DFwyg18xUo0sqLHHgZcDYi1BWUjE3q2o9JnsrMrXznnu/X4hqYU3VMZJ/Tqf0rEbZz1erzl9uU7uKNzLl2jvjdYzndYxRmvpLHp4ov8CNhjoVdeOQQxYLqTQRbVNMp4g5LAFPKpDsU4R02BynbUpUP37QglFUjQmKkTs1U58a8R+rsSd5kx+KZ97V4Y/r8Z9qFk6K0bu5o4patGKaLJpZZ0Ond6Dze7XTv/UQed3zBzO0w5H1dyPr70dJB0MrH8a3DpGrUihO2kegdc13R5SKy6e5GXBp7siH+iVV47KqlbhfPMNO6jsunlU1re9kTygzR3cA4+/As/vp48pkFOVt83vQjDIWue5Rp8pbZwEXu5JHb131PKvv/4NhwFeXnl/U8NE2DzNxiPpe7e6PZ40ufaV+5UsNXQ13C+vQW1pvfrryRE0/RMsh5T/Pu/zt2sO/33RsRpNhS3ToBN7e3TcVWNHdg84E1uVXIEISIYFxNd9dtL2o/ujs9Qcaxl4/XHL44ZLTJQ33X2/ev6L1CFw5mFnSC+nCtMPxkBZUac1gbjkqKLH9V52332q8PXPO/Z/afv/nsutfrz/49rbTTzetf7lsePZXrQu/aF4+q/Ht33/+7ssff/3h3Lf/+Eb9+hXc3NDiAnRlrRk+HN0J8+we8kBhvEbm3gyMeyAmX04uxhDpdXOE2raONNIKfHEUOtvdNFpZ3JuRiEiPGU4NmQIEzgMDsJlvZ5NezsY/xyS/wqR7z2b6zGT5zQL9MaDAOVDIAih0ARSOAQTP58VM5kWOVMTwiT0sOmyd3rslgNN4UAqzfX2rjUyFC4Tzou0VNpdAZxCYbCKLs87hr3FFqwIZQaQgnNHWNDx/Vu3KxZunMwY6ploaBjp3jHS1jG9d11K/qXNHXd/xroul2V1DPfPrahrqN7UunL+iZ2imdlv/kob5l2f13ALzn8U0PYmBPktEucWOuMWjnyYvPEnEP45dfJmy5g/e9AZh3+bNBhXPR1Xhk+vXstpIuVByUe9WLYrVPM6C/v88vXVU1Wn3xs3TOfP8nhlnxhkdHTuQ7u6QkpASA7sDA0FKQNpAOqS7mwPncLq7u/vAOXSoqPN9l+/zrnet+6/7/8+69n3vfV0bqR4j6EF0I5S1COcuInlGgnCerV1naLeIoqWuIUxt3RAWzdBJFYBR9YUCA3oaSX4eEmeXjbAwgZ8X3tGG7eTKsHKgWdgh9x8hWdnRHJylwWGS8KiBw+Zvdvw87B9MuPfgiYXlVUvzlADfK+6ul12dn4UHv4j0ex7mecfd+ryTdWdR2VhDJ2V0rvTSrVcx0UXergX21tlHj6TsPXThr/8u3rMH5ObB948QeYUjLN1ILsFEx5MTR906jrsBs1hgDtV/8cb4mRuc1GJJbiUnrYhxJ607NHrs1j2AQAeaRor+e6ziJ/OG3ywaDx7tP2FB9/RRBocS7Z3xzu4QW1da/LmJ+LPQ9Ge/kwnbYt6SViLXS/h6CVcnE6lV85qFFZFeA6YpexDa5rmVFsRKA9RQNWOsBm83EYF3pE9vkNsV6A8t1PV3xA812PVXc2tvoEvvEItQrh7BknTNrfZiv0r0AFPZh1tBCNamGe9BrA9g9to0/QtMuDHF0PfiF0bo/G7MaFqj+i1cljs6/xLyqZkMtNKATtbqG4Q0fWDzDRJoZq4VQVfywau5kA+FyPXnkNUMkORa+5citPbukORG31YZXVnBHnmJO3bs3K/O17+zvfjdgfg9R89ZOFxz8b39w37fHT877vmvxYEddn8w2+/ic+Puk47A6Dw7/zTH0Od/2xO52z7Z7D+2Y2RNUfNoyovKpn5wQ9vYyCS+umH0ZfW4Z+jt/VZRu4+F7reK3nU0dMdvgbuPhVm4nvtur6/Z34/fTq8prBp52zLbPkZo6Ia964HWtELKm5Hxt6rNfVN32N0y25f0T5sbf7W88HerM/+yivnOOvoXm6i9VpG/Hg/bc9B/5y82u3623L3LYseO33b+vGdktJ/BhjF4o1haPRibC8I8QVIzcKznCHImjJiBJBeyxJ086RgC0yYRIYUMpJSC4cJmsD0tz8+cGsi6i3z1dCbz0tTjBPzzK+Sc67P3T8OfJUEzz8JykmG5VxD511EvbmNf3MMVpMCzb6GKH86V3p+tfaxjDygkQ2xxL089LFCMCOVjLP4wVzitNRC18wyxFC8Q46QKqkxJUWioKh1ZvUDULRHNnG3d3Ry8gn3D/DyCbE84ejj5BPuGuTl42Vg6ubv4/g9jWyvnk4GnfL2CXRw97CxtHe1dLCwcDpm7/LDPKeRcVuKD+pj7zUHX3oU/6E/IBJ/NgSdmwhLS5y7lYu6UUe6VU+9VUB5WU5/U0Z410nJaGHlt9IJ2yrsZefucvA+lHCcawHQTnL2E5C5heCaKeIkiXcYq1qGCxfJ2cG5RExxCWpJrPsuFW7AxoLtOGBem8vMGLlzYOJukj4oWOHszTjgwbVxQR8wZru4kByd5cLgqPAZl5dT6/W5ScPRCRt4Lc6vzv+y65+6WEuz/KCzoeWxEToR3Rohbip/9LT/3/ldvx+vaqCOzpReuFZ4MzrW3zDt26Nnu3Q9/2nPvn9912NjQQ8KlfuF8xwDYUXuq+0mUjS/YzrfV2h2AYT7NQgZv3x87d4uVWiDNq5TmvqbcftwTdXrq0WOAyABqB0q+OVT3s2XbQduWoydG7e25fv6KoBCMvT3O3R3m5MGKPzt9KmbswsW18fFtJnVDLdboxCK9jKOV8hRyvXZhRWJYxAlV/WhdC9TUCFl7BzfVzenfTn9oIgAdjN+rsJ8qMR9baasN+I0K5Erp7FYlcrkJaZrjzCNYotaZ1V7sRjP28yBT3otdgvFWJmlb08wtMGdthvkZIVqZpGm6MPOjDHYXCpTboXgLk+ePm8rhn1so/7/qyp4NbrxGAI20lXzwyvOZ1RzwdhFqMwey9gwkvty6nQcXXGxbeg5Xv8DoOpW9r1D7jsT/bH9xh93FXRYXdh+OP3w80cH10o97Pb//2ean74/v3mn1zffmZn/dn3z3zZ30jtjLFYk3G3xi8r87FPmTeWTJO/DL5smarpneKRwIzip725OaWfU0r9nW+9zOQwEHbWJ2Hgr69XjYd3t991lGHrSJ+ev3dmZ/O1jZNpf9srtlGN01iX/bOtU7SWkfpTYO0E9deet3tuJ729tm+5L+dOLKP+yv/8Um+U+WiX+1TvjG9ux/rJP+cTT+b3uC//iNxe797nv2u/202/rH3ccLSl/TeTSGAClQQemCPiLnHUPYypP2cMQ9NE43mdnF4A9INRAae4onQIuFVINSPC8WyCm4jAunCy9Ftz46Dyt+QCpNQT27CE05g3xyDpIaP5uWAM44C85KhuRchj2/iXx+B5V7H/LsBqLwwVzpfUjtk3lOn1o6wJV089TDPBlIrECw+CCOEGIwfa2NeSI0T4SWKglSJU6uwan0eM0CTmfCmXm7+rs5eHm7+rs7etuYOzjbuns4+VgetbWzdrG1crazdgkOiHB18raxdDrw2zGr4zYOx60D3H3iohISk264+px2Drx4I7Pl7JOmsNu1sU86Y1P7Qu61ht5pScoYvlUMvvcaeakAerUYdfs17kkNJauZWdjNfd0vrBzhv5uSts2K+xDyCYJ2jjqPYC2g2SYM20ATLhKEi2DxUj9dlVU7mlncikOx12X6JTJ2ebIbGHynvhxHs7NcDg9djD29HJcocw+imzsSTziADxwlOrniHRw14dHrCecFzv7wA9Zcv8jFu8/aXf0izP7o+de/XHSwfRga+Cw6JCPUIzfSKyfK98mpwL6Xr7tfVTLHwUVnLmR7uGWbH8k7sDf9u++f/bindO+RWQ8vaUS0xNmPZ+mBOmzH8gyZOeQw5xzQ5+YP4IhbszPTaemz1x7w00u0RfVLr99R7j4aO3sBmpUFEKlAVU/l9yc69jt3HXHoOGE97eoqDAqWBgWj7O2wXp4IN0923BlYeMx4TLyo/O0mBrElF+o1YrFOxtHKOTKpTruwKp3fYqo1g1hdG8xQC9poQay8Q6hfjW814oAeDlBL+FyD+9hOX6rDrpTDTIVT27XYlWaUCcyeR7D4jZNrPdjNFtznQbasB7Mwx1scp21MMbbAnPVZ1ke4wDhKkbUh5kcZrC4UrGxQUQlXF02vVmO+tFI/NRKBNvpGBVqVPbrxEg5UEYwZE6aMidXs2S9F6Pc5c2tpU4LzjesZM6S46k+VDPlrorRX9jJzYO/x+O8tE39xubrf/sovh2L2HYp28bh00Dxoz2G3H3dZ/rjH/D+7jvz5v/sc/JPqu3GR5wuiL5Qddbjk5P/gV/PI1iFqZdvck9z6V7WjDZ3QuhZIWcXw+ZsF3+52+edOh52HAo7Yn95nGbnfKuqQbfT//eqx61igg9/5mk5YyzAahBOC8Py+GfIEWjKB1lT3MiKvVZ++3/0fqxtmv539o8WVfzrf+cbj3ne+D//rk/Ivtzt/d7jzN/u7/7G7/u3+oB/3eez41XX/iYAf99hZOPmVNzRy5TyVkSfREoQKmEgJV6hxSjVZLCHxBCieaFY9jxVKUUwOWiBkqpRSnUqulwm7KksKbia9OB86lHEFV5wyl3oO9uAMM/8O5HHcTFrsTHoC6Nk5UMaFmcwr4Mzrcxk3p1KvQPPvQkruQWofGXl9Glk/V9rOUw+zJVCxmsIQIJlC1MKyUDPPYvDm2EKoRImWqlByLVqpR2sWMF/RtTpia3vcwcfFP9DzpP0JpyN7j1sft/dw8jE/anP4wAlLc/vI8LhTYbHXLt9pae5eNa1jpyEKOlfBlQp5ytKyJhuXyPKWuQdF3a/6KRWjnNx27PXigesFPU+qJh68Goh/Un/6cU/809ELOTO3SuCpVbi8ZuqrLnZFH6thlN86ye2FCMdQklm8EkpRIqlqNE1FYumJoqVJoakSxrzzsquwZkTA0K7wlHoY2ND7Duir1904gzI/qPb3mT8VtRKbJHMJohxxQB21nT18Am3viLZ1kAWErEWf4Vt5so67vY+7ATwrpZ29duO/P9mamR02M4uzOn7N2+mBr+2zUJfUULf7IT79r94MVdQLZ5AFcWfTbG1zjhwoPfhb5v/9X8HuA4POPjhPX1VAmPCYo+yYK+OYq8Q7YmTnsTl730GPQABHWhsfh2Zlw649lDwtMRU0fHjbzrifCr55A1tc8D902391HrPw7z3q1G1lB/HwlISESoOCYfY2OF9PhKcnN/4M/lQCODoRef/R0vTUppCrV4skOhlPq2BKxTq9cVk6/0WwoBvG69vhuuqpzVbkegtaUTqy2YAFBgRAA/lLLX67g2GqQS++ghgKJr40EFZb0MZZlgHO5NSNrfVgt1rxnwfZkh60AcwxjlJWp5hbc9w1MHtjjq8bwAub5wxjDEYXEls1qaxB6l5BPrwjf2mlbtVgfm+mvK/G6fOnNl7CP75GqR72654MrWaAgCLM9nPoWuokN75m8dEoMb56u5GrbmKDy1EPb9Y4Btz71jxmh/25vfYXd+wL33c4Iij0nof/eTvPyD0nXL4/aP6fvXt3Hjlu9q+d73phD7OaTp97YWZ2/NCJhKPW8RUNsLKqiUeZ9RCMMq+sv7wefCOlIuZ8ptlffjP75uj3+zwt3RN/ORL06/GQnw8H/njQx8brTHHNaOcECc3SYjgagkCP5uggFB2Ss5ldBY2+1RD7oOdby+tme5O+cUr51uPR9wFpP4U9/09g5h9dHppZ3zWzevgX27s7LGL/8YvjX3bY7LUI/n6v0x+/2Rt99hpDJFbNq1QGiVLLl6u5apVMq9ZpZAa5WCSRYHQLRKWWwuLhhTK+SP7VBqdVScd6mqD9jUMv099eDmu8GIp/fotb9Aj1MGnuSfxMWiwoLX4qLWni6bmJpxcmUy9OPrk8/ugiJPc2uPjuXN1jE79fJ+/jS1u4qiGmGCXR8BkCIkNIWFiTqo0cMmeWLpgVq5ASDVymgSn1SM08Um/CmDlaOXk4eno5eNoft7M5Yu1o5eRq52Zj6WBn6+zo5O7s4nnu/OWS4tdwGAaNIkBn4NBxMAtPB09A6FRBVV2nnXuodOETmCxna7/I1wHREkCQrtGUa1zD1jCK/KCo9smrkSevQenl4OwqaFENvKQRXdKCK27HVg6x6kY5XVP8kTnZJFoxi1dBiUooUQ2nLpCkn6b4KyVD6Ot51fXtE4sS0wqdpwRP8VqrVnrqhE9vwfzcl25cXU99uJmWunjjrizhAicukRWfyE5MIIaHsqKj9AlnmVbumN3mH+KuAvcyBYmXRgNCO06GXv3556A//Clhx/dXfvsh1fZQhpvNU2+PweKXA6+q5TB8YWxSuoVVweGDFYcP5H37n9pfj5KDTtOdfVTugcz9VjILD5GVj84ravBfv4JPuPe6eAMo7GJfPzwtE3rhrvB+vu559dqbNs6DZ/h7D2mvygA8BajuHTjiBbMLGT7kMGjlAPP2EUWcEgR/RZfg64Xx9uTGJ1Bik1CxSVOJ55cGh9Z5DK2aL9ZL+To5SyzS64yLivnf5cvaMYKuE6GsmtxsQ2+1YhXFo2sNGGBEBDRRPtUTPrXTTNUI00uwrmB8uxm/2I6en2Xq4Cxa3chSH3a9DftxiCntRuvBTN0Y2TTNWIFzl6DsFQhX0Y/hNc4axhicDgS1ZlpdBzdUQj+1Un5vpmxUIL9+WdcSDMUzq29Q62UI2Z0e3b2B9fRpoBj7MRe+lDrBjKnQ3u2nXW1aaqTLu4Xlj7suXq6KuFL5L/Mzfz4c86PN2W/2Bu09Fh6TmB5zJjUw+tZBx7Dvjjr+c9f+v3y38+8/HkjNq7udWvX9rz7f/Ohl7XLJwvHco6y2EbDocU5L4duxsuqZV7WQKylV11Lrjrmfsw245hh4w8LjwgGb0/uson8+HHjEIdLWM24KyYcQxASuDkIQErhaLEcPoxtJ0t/vZHcm3KyKvV77k/m5v+wKO+J1/3vrszsckn9wvf6d281/O935q8PdP9ml/NPu5reHIn45HvrL8dAfDwf9+1e3/+x1Pu4aUtU+INEZ5AatQqf6Gvag0KpUS0rFmkyiF/CIGh1Do+dxRDSpRiqQiYRink4twYBHcROd+O5K2NvM4ScXu65EjN+Mwz67PPf0zGxaAigtfvJpwlhqwujjhNGHSaMPz409TAY/vwMuTpmrS1vkD+vlw3xJJ18xweHjlGoZk0dnCKj6da3cJMCyZ6mCGaEaJlGD5RqISg/TGNBaI9YsyCPA1drZ0dzO2dze4aiNh62rp5On+THL45Y2x23tXf0DUp/nEqiMqWkwmUjr7BgYHYGSadLxaRQUR20dmfzrzl/wLAEIhqMzZRLxvFisl0g0Cwaj3qCWqoVKk0ZqMEl0K2yxTq5c4VO1RKysrg+d2QgqGWK+HuY3D0p7xlR9YO0wSg/CGmbwS7P032eZX6aIC6+bJpOvPVTwJSsMtgGBkMCmt0R0HQE6Dx3/MjkMTA1vjLUCFPD7yc6t4fb3Q+0AFgIwcQB4GJgdAvrahGHRfNcA3am4rcs3FafisI7uKDsXuKPnmIVb1zH74p9+Ltr1c/mBow9+2NNxO22opFqJIJfGJ79y9qg4evTxn8zqd+1m+USq/RN0nqekDr5Yczv4AUuta9iCcwRmhzn8qNuQfyhAJi929SJSnoJjrs1nVc2XtytL6vl3sufirsw3tAJwPFDZAXUOR1sEUhyCcZ7BGL8g5qlTjJCTaCdHkrsbO+wkJSwUFx0Li4obDzrFLSheZOI0BqHMJBdoJVqt9qsZUGUwibUmJFfVjVA1gRebEJ9byKqCMW357O/DXGCI+6GN/KGJsFmD2qhEbDWgTS1oVTfqI137nqvjDSK0YwR5A2hzlC7phKumSMppEn8UvUaVG5CcDaKU3jwp7ULo+nHGQSKlrI/7elhYMrzRhN+sQa0VzwJNtI/vyOL8CfUr2Go5djl9ei1lfOXh+MdsKPCW/rEEQzr1esov21SJVLaSx0vnbiVVnbvdG/tkfJdf9n+c7/3zROLPdgk/HAwIiLwXl5wfHJdh4X3rmPuVnQe89h31/cu35vGXngdEPzb7w4G//ujqFp7y7z2+CbdfVnfhb6TV1/UQylsQUeef385o8UrItQx9anEyzf30C+ew7P32l/ZYxB13TgqIvHP2egaNb8DRZUSWmsjUEJk6AstI4G+RhNtJ1wrvpLyNCL+7/1e33d9bn9jvYX3Yy9M52sfnnI1z7D7LqF0WMd8di/7H3uB9FrGWTud3HYv4/kjYn35x/+MuF+vg5KCzd8kSjWplna9UCJQKhcEo1RmVxk2+TKeUKyQCrkjMU6plEqWYw2cIBLR5JU9CmsP2NQrH23g91fKBGkTRo46bsYMPEuaeJcOyLoIzzow+jhxICRt6FDH2OHbscQI46wYk7z6o8Amjv/q9HC1lj8oUM3IFYkknVvD4UqlUqtPKVxZICvYkaYKpRUkNUKl6Qqke183PGVepxjWmmeWh47bHLD2snbxtnL1tnH0d3F3snA4fPnrw+HEHL8+QxLjeyXEYHkelMUBTM6DxWdAEhkoUIeGUscnZEcjsf3b9hCWTp6bBTApbwpGLORIJT7SgUOoVArGEJtNy5Tq5/KuUiHRKvYoqYeNETcOo7HZw3hC9eEjYOCDvHNF2zhr6EfOTGMMUfnmSAUwzgAmE+kVBQ2NFrYnF/EAmKEYHjTQcsD6/qBXJyBjJQA+3oQJc/owxWLGEHVNMtOIq8xCFaazyPPqrHEnbG1X5C35svMQ3xBCb9PH6rcXoOKGzp9DWVWTrxbYOoNgFdP96sHrHz/W/HHryz19AaSVTr1s546hU/1OPfzlQ9sue1zt/hDo56wJi510iJIfdecddMTYuCEvned/ToqPekH8extkEzCZcADiclf5BxP1U2pW0T2+7PvZMLTUPCFOLZ+OvGd+1AzMwoK5zwtoXd9ybYROEc/bH+5+kRkWRQ0OwLq5EFxdOcBAnOhIVGQmLipvxD2emZS6x8CodV7IgFukkOq1ar1Rr1AaDVLuA5in7UPLmOWMz6vcWsq5wUl0J/jDM3h7lbnZRPjbhPlQjv55WgrEbqxzEfeEZAcW6BExWTZGEDVMrwyT1AGYDI1ohS+Uw+jpHYyJL1olS2TBGN4yf78eaejDsl/2KepDw9ch6E2azCrlRDAYaaO8bKeKCScVL6PJrzFLq5Nr9seU7o9s5sM0izOoLGMgneyb0ha4ezWkjNWSP3bzaejZl8uS98aOnq//r+fRvJxL+ffjkD4f9A6IfXk2pPRn/wjYw44DTrRMO532Cbh+xigmKerLrWNiffnT64ViYV1xawNnssOTclgnOtfT6otqZopqp1PyOXrDMMTbXIirXLrrYLfGNS2ThUff7h50uW3te9Iu49bK2j0CXk1hyPE2GpcjxVC2Nu4qkLwyAmBevZTbU9s8Ow8Dd47D2YXzvKLF/lD0FZUAw0CFwa31fds7buKQUB7fYw0cCbezjj9nF7bWI/L+DAf864PWbY/gJr4jmgQn14vLCypJSpzIsmaQ6rUijU+gXVXKdXKSUSVUaw7zKoBHJBVI5x6gVrshYpOF2Umcto6taNtIiHX6HrMhuvB7dc/M0OC0ZlpM89iRqMOXkZHrUTHrcyMPYry/e/IczRenc0dZ1KUHBg0qkMKkcrxUJpAy+RCSXKDWqVRPPKEFywTwdUrUE48sHZTqQ8T2TpaN2zPWYWR+3dHNwCXD1djlhZ3fYwumErcUR84MHDx84dszrZPC9Z2kEFnMOhaJS6aP9wwwEiT9DWGcqjVQ+D4kTsegng/0ZdCoaiSPhWVymnMWQsRhSmVgjFkoYXCZHKmDL5WyZgsoXyqRaKUXGwEuaRrDZHdCcQeqLAU5tn7htSN4+o+yFKydQykmMdpK+PU5c7xuhv8h4LcaR1yjkT0g4r+WdcGYEWNZur+nX5IJNOHR9ckQ92vKFPrOFnVyY6qFVFcJzHinrX632NQGEGWC0S37mnDY0ZvFM8qebdzYSz6l9gxVuPiq3AJa5h8QrEuvqNWZtP2jpWrLfbjajvD3zLWMEkXky4emvR6oOHBm2t+OHhxsD44wOoYJdNvITXly3INhxR513HGqn7dS3x2l+CfAbDwCd9iNkbuLGXertNKBlCIAg1/qH2XnF8EdPN0CTwCzoU13TmJ0XxTqAZuWHsfMmBYVRIiNmZoh2AAAgAElEQVRxJ4PwHh54F2eGv580KQkWFgaNjJ0NiEDeuLXGwstVdJGeJzFItBqVTqFSq/TzMp0JL9QO4ZRtc8ZmxJdm0nwJSF0J3uinfxzhbHVTt5vxH2tQ2/WYLz20xX6idpQESFaBhd9NeKF6mixtnl0cIiyMkwH+IiBfXSCKtvj6TY52gyRbRwmWp2iLQwR9O5z9sl/fClNUTq01YNbK4aslc0A9+X09WVk8oymGLBXBjI9GF28PLN4a/JgFWc6aXXg22evwAHOhVtNGRTbgc++237nXd+4xyO/GoNuV9j1BWT+7Xv3bXr/v9/v4n7p/N70lJKHALbLoiNsDK7erHgG3vEPuHXNI+vtO910WUeEX8x686LqUWvvgRderVkRyypv8irG6bnRVC3QIKrc9lWEbV+hxtsLrXKVbdLFd0DNbv/vOgTejz6WjaQo0SUTjqXFUKYooQREUTOEKiiabghOHRkEMMl1Go0kwCB0BsUbFaJFTCwTYIh1v4tINQp6Ew0JBkb1dw15OYft3O+7Z43zcOuSITcj3v9ntOuIQejqp9GWZSi5a1EmkfLLJINepJWIRb15vUEvUX+3ncq1m3qQyLYp0GsHXMBiJUSWlQaZwA52imRHWYJsM1CuaaB97kdJ27fTo/aTp9HPTzxKm06Km06JAT2Omn8TPZlyZy38ILs2WgYcXRUS1hMgXo8QqloAn5jAlQoFMIBJqDVKljkFhjYrk01LttHRhjqaCtiD7zr0ptLp+zczBztHTxSPAy8/+mJXF/qN2Ry2PHThy/Kj5EfMTQZGnKpvewQl4LI4wPDiCmYVLkCTdIBigSwA0eR2LN1KIWbeuEGFzaBiKRGAz2SoqQ0llKAWieS5fTWXxGCIJnisgcMVYGlfAUwtwEjpK0jiEzWqfy+wn5w4wK3u5zYPCFpCwGyYaQwom0FIQfX0Aqmxrnh2o6QKkyjX43NbosKC2ktLVvKURbS6qVqW8j3DYp8nx+YHm37GTusFWbv1rRNbj0evneUXPpW8KVgbeqUqfqxKTjZEJy2eS31+9sXn2wnzIKY1PoNYzUO4UqPOP4QeHYXwCYf6nBE+LFX0ICZglgXNb7+d1nIwF+YcSgk9KQiM0rkErjqGGw54mh5MC95CZw3a6k+chvzoO/2AD9jq91NEPrCyvQyGQp2n64nKgewiYml4fGljs6SKW5s+DBgEs+H1L86ibH9bWV+YXg7H3pAdHUMLCcYFBBG9ftJMzxddXc+nSbFAQODxyNjB8POHMGhWjlFFFKrbMINVqVBqZQqlUL8j1SxSpYZykaYeZ3sG3m4hLr+c0VZCVbvKHYfaHXvp2M367HrPVgP7URzcNkfQgOiBbB0zABlXx1TA0iFseJS+DGF8vVRsLRNE6R/NJuPCBqtwmyk3j5JVRsqZljlLQoWyY0dTOfs3feDW3VDr3sRr/oZZkLJmbzwMtZU8b7g2oL7eu3BveSJ3ayJzVPBwa8UoX5kxJuvmdxbMPb7beTBk582gq4Pag760eq9PFLrFZPx4P/Xa3i1fwzcv3a8POlHidfmXp9+yEy9VjtolBMek7D4fuMj91wCGxtBneOsl1Crtd0YW9mlqVUdozCObDiNqhaTaYuGAZ+sQhscQnucbrXKV7TIlrRK57eLpH6L3ski6ech1NEjEEWjJLhSZJETgZg2ciMiVD49MEAoFLwSupGAMZukSc1oA7F6DdRmSfCTeyRJtd4WEXRRQ1lySiEEE9Y/cvPghyD7e39jI/5rRz5/59vx26fe3yQFudiAQR4adZ8OF5AWFFwdYJGUaF5KsVXShVSZVKrU5mmBdoNCyJmMHjyURCPpGAGRlU4xCssV7GcLt0tk8w3DyT/6j/blLvndOQ7AuovPOTj8LH74VC0pLA6ZcheSmwNwU67NyCgKJVsdkiglAtEAqVXLZCLJDzeSy5lMnnIfGEPqECxtejUVJY8Xizd9r9789e+u7iPTNHJxdLS2svV09nW0dnK3svRzcbcyt7W4fDx82j4uPbB/qhSBSXzWupb5JQOaJRMOTi3eX8csnzAmpurqyz9c2NiyIsQsRkUalclkBH4xqoHD1ftsIWztNYUo5ASeJIyVwZkSqQ8nQynIKDUbYOE3M7EZkDxNxB+tt+duMwr3mW14XgjqFYExjeLG2+b5LRVTeoR9MBGnN9sH+96Z2urobf3/m7QbpuVMyzKEujEyutHeziPEll6e/gMXldBfbpo6GzCbzsZ4yMxwvNb1UvMlXx55eizhjjzi6fS147e954KkbtG6T1DFzyCtO4n5QGh1CCQiCBp4AJLLZyUDgnMNGN0Fcd6NsZjKQrvFMxEr9AqaXbkk3AR7uwRbsQhkPA7Al3efilnp/tWn5xGAs6BwgVgFzK6+4kl5W9b2xef1uhfl2ia6oCcFBUaRa0Ku93OvQLaAhxPglk7y4+eZriHsgOjKAGhpD8gsjeAXAnF7yPr+rK1Wl//+ng0Cn/kN6ISBMSrBFThHKmwvA1S0QplSnlKqPCsMpSLczSdZ0IYyPs4zvCahVSVzVnasV9GGRt9zO3Wwgfm3Cr9cjNXophiLgA5QDSVUD9foMkkw9j3kO46yDmCpgFcBc+8+fVKPYiRfpJuPCZqf2AEWv70GujFHUzBJfTRC/u1teC1yoQyyWQxVfQ9Ur0hyrcVhl8KWN8MXVYe7NLkFS98Xhs6d4AkA/X3OslXqwxNbMoXaK8tKG79/svpoxE3RsNfzDqc7XF8/yb8KtlVl7J3+1y9gm5nXT9TWTyW5dTJSd8Myw879h4XQuMzTxkn3TcPdku4GYPWNwLEQcnpdf2YtKK24fneET2EpqkGZ9hseSAXeQzxzOlnucq3RLfuEUXe0S98InO9o18NAkXEzk6IkPBEGhZwnkiQ40iKMgsLVeia2huQ8PnGGiIGDOtgg8Y4d3zMw26sYoVSOMXyiDAm/3IARtI42LEABc2KsOgORA4C4oigKBsDJGJRs8N9fJQIDl2UgTplsx1aNH9i7TZTRF+TUxeFtK2pIJVidAgFaoVYoVWKdWp2VIJlc0WC0UqHm+up5s5NSadm5BBh8UzXQpwD7+rYeb5o567iaBn57H5F2Fpp0H3QsGPYsFpl2ayH2Dry01UwryIq9PJmGKWQC1VyLUSvkwplkoFHJmYxWBhYMQZ7oJwTsG501K3//LVb89f3fEgZ8eTQrNb9+47uLi6OLk62jjYnrB2c3CxtbBxcXI9dOx4xOnTryorqTSGkCMYau/lYijMd93Zf/+x79fDnScsn/73m9HkxGsWB4WQCSYBTWfzODI9U2Bg8OcFyhWuWM9miCV8mYAvFQpkfIbAxNct4VUqrHpwlPqyB/N8gJw3xKgc5DaOCZrnBN0o/jiWM43jgojS0SnCXOc4IFF9mZpeb6zfelO+Vlcr7GwGtJKNha/oboxPf+ke1L1+NV9TsdndLigpwD24P3z6tCQ7m532ZLPr3Wp5qTrm7Fr0eUNMoiEucTXp3GJ0nMYvWOcVaHINlNq6Cb19sd4+fa5+wDThcfDFd/ltK9wN2Ote5K0sxplrgvBohU+g1MJ53sLzg/OpBadwqmvIrGMgyDEs7697ep2jtK/bAAYfUMqXUXB1R5umuESbkyXPT9NXFS61V2MLn06XPFzCDALkmY8970gJCZMW9oLQGI5/OMUnmOYXTPQOgjm5YXwCheeTJ319R339Rr0COoNDlaMDRiFVKmUqdBK1SqaQiOVShVE5v87XmeAcQzfKWA/90Ijfqsfpq6H6RuT7AebnQfbHNuLHZvzqO/RyL0k7QlwnygHp6nuOYQnNVwyiPyNE7yHclTn2BlG6SBAp4IwFomibqwdY+lUoR92DXB0hq5rA5Bft0NQqRfnE2huYqXBm4TXUVA7/Or38GrOeOrp0p1d7o51/tnrj8cjCrS4gH6G816N9AVobUY03su89GrqROpH0YCz0Vn/4/UGv89X+F15HJBf6R6XsPewXGHbvwu3qxJvv7ENeHHZPPeBw1e90jnf0M7fwJzZ+129mNs2Qjb2z/IoOeGHN6BCEOzjDGJ6iY0iqqVkWimr0v1DqfPalU9xL57iXnrFlXjGF/rG5J+OfcRWfYUQxg6+n8dR82RKDv4CjaIh0rVi5Wva6dnJkiovFKnFQ/ni7ZPDr3gNqxWNpe94WtAVggwAuZIM0voAbNRFmlqmYRQpehoCxQZMKPFqGhXFnh5YZcxv0KeXMuw3CAMCd2aRObDDAa2z4Chv9WUTbElAXeGQFj6JUCnVGrUKn4QoFXCZjWamkTk0g25sk4OF5zLgY1CKbatNOD7KaqiF5KZOpF9DZF6gvLmIzEibuRIDTLo0/u03reLfEohvlcq1Wy5SKBSq1Qq5RCWVasUTOZWsUfLGMCyaiZgTcpNcVuy7cMgtO+EPy428eFprdyDAbnZ4OjohwcnKxs7E/fvCovaWt5TELJwdnK2tbOyfn5CtXCQQSCYkD9Y7MdAySX9b27DpKP2aHc3LJ//df5+JPXd/7Xw18hIgYo/NoHIWMKZYy+FKxQiMUiiUUqo7B0jJZeiZbh6d8oIk+QnlGsGCiG/W6CVw0QC4aYVeNCpompU1wcRdWNI4XzBIFE0gaCklUwbEAjQ70dL1/8/JzcfF2VQW75i2gEn00qfU00mL38Mf6Tn1R2Wpl5UptvbLspSg7dyo2XpGZzU19vNlar83J0ESf3Tp9cT46URMdu37uwlp8ki4o1OATbLD3kpxwJFtZT1pZtzl7AWDCnYDk0UbwEndzurgLci2DHH+F6R8i8/BT23jM2/muup/S+JzGeIRNep0a8IxqdY0U5FQDSLYGggRkUkDAAyAz8qzM1Rc5Gy9ztmuKxOkPlK/ymLX5vO4368h+gIP62FiJj4pSnbvE8AsleQQwAsIIXkFzLp7ogJO0uIQJH59+d48BV+/e4BB+U/26gKqUMhVqgVollYtFMoncpDasiw1LaN5CL3qxHvKhEb/dRDLUwDR1sK1+xu/D3I9txA+thPUOgqmPpJmkfOGbAMX6PE60AGZoR/AbYPYmhLMC5y6ieAY0V4flLVNl22wdwNSvzXFMQwRTP07ROCOuGp+8WyYo7F97ObeQB5ovR8y/mtt+gwbeYN+nDC5ea5u/2S6/0mi632e817uVNqV40LveRNNOaCpKsbcywReegk4/HA+52RdwtdX3fLlvYkHYmayYsxnm1pHOnpcu3as7e6fFLarsRED2butLfnG53jFZAQnPfU+ntU/xiKIPUzhVD4jx/E03kqLqHES39cAF0nUUXoqhG5OetnheqrCNKnKJf+Wf9NYvvjQo4UV0cj5X8RnP0rBFCxSOUiBfZosWiXQ9mWlk8tZTHr1MTSloft2I7x+WTI3KBtt4jSWC2nzZu8KloVoAMwaQZrdQk4vw8SXMjBoypkdO88f71ciZZTqGMdyOby/XzXWboG3z07VfCL2fif3r2IFl3KgKPriAn1zGjRuxoxLkIBs1KmbjjAb5glGrkIt5FNKSRLDMoVIH2ngjzYrpZvlEjW62XTk9JB/tZzS+Qhc8wOdd5ZTcpOVfnn14Gpx+efDpTe5wzyKXu6wxKDXzHLmWp9RLxEqdVKERCJg4lErMVepULROTt8rr/+QdbRZy0ezM4z9cf/7nu8//fC/bDEOlBIaF2Ts4ebh52lrYuNo7W5tb2dnYu7p5/PDjTg9P75Gh0an+0dGWnpaCckrh285//CQ+bEWytm765TvkKf+0Qz/ooT1YSDuVh2QrGRwRg8ujSeUsOZeow0HWidBl9Mw6CrIyOw1AscAgcq0PN109+ur1YHk/+eUop3ZE3AxSNCOVnQTFGEkBJgnHwEgOiQxwuL9PjgFdLV9KC4Diwk+vXnLelgFaCbBuMtEo8009628aF/JKtqvrtxpaNuqbl19Xg2OT1JnPFdk5wHC/qfCFPubCdsLVhZgzmujYzQsXt86enw+JMPqH0n7ezztkQTphAXF0Go6I3gKhLvsl9dfPLvE+gF72I+8X0M/eJnkE8B091U5+Ju8IvX8sLyCu196r/+RpyuMXW13TAIozPwbjjk0Ru7qYzU2fx4aV6WmmJyma+1dXsx58Lnq+/bZMU1tELEuVdL8G0MMACQ5Mj6lu3cYHhiA9/SknT6F8AiGuXji/UHJ41KS3T5+za6+T20BwKLuifFtA10lYChVfpZTIREKpWGJSG9Zk84s4gbEPY6oDv2/AfWqlzNfCVTVz/0P3Qzvx64ahPurCEEUDZgCaLUCzpYay9NOUhXGycYy0MsNcQwmMSK4Ow12kSDdY6q/oMnSbUN7mFMPYjZbXTc+3I8Zvl9BzOlfLoPO50/PlCN0ryKev6OK37w2sXGwx3u7U3e1Q32xffDSsvdsvetS/2sfnjinTsmdulxBjH0/GPp4Mvd3tduZt0KW3XtGZp87mnL2UZ20ff+BoxIVbtYk33wWdq3WPfX3cO8UlIj08udQ/Pifx9ps5yiJZ8gFG0w+Amd3jBAJDS2XPQxA8Btc4PkmU6IE7xaO+12qsTxW4Jb4JuVgblPQ6JKko4VoJnrUk1GxxxEYyW8GXLXHESySGgcpZxVBWMnI6k89lhnvFRTsHZMefab17s/PGucmHl6YeXsS/eKTvqv4AHdmcGzPOjhrnJjm9TaskiGZu3ISDfGBhxZNd7N5q6VCNarB8YaJqCVQn73uln21bQA7Rh5tEs728sWb2aAN2sA423EzGglQqwfyCViGXqoUCBY2yLRNJIWPc4SbuQKV0rEoP7RJPDknHhiW9Tdy6QmbZQ2bhTWreZVz2VdCz611PrgumxhZ4/JX5FYXaxJcv8BXzIoHUqFSpOEz05JCYhlMrhPlvK/b7h+8IT/577H2zc+lmV3LMbmb/8W6OGYJEDDwVcez4CWdHF5sT1s62ji72zg52jlZWNg6Ozjt3/uLv5dfwqgrcPVKV9gJ09xl8j4VwzxH4vj2NP/wTGeT60maPaqpOzBym8Kc4aoxGT1FJEWsmipE/+Tt5EMD1AbOtiorM1mB3wePHY57hpYc9J7KqOyqHS+pmX/bSW6ZVvQhTO26hg6AdIWogJCmJxlwQcLbx6M+DXUBjBVCQvZ36eOP5c2ZpIaCRbqml7/mC5bbhDxWthuzi1ZJyYBysKSnXF76Bn7kkS80Sp2Ws1FVpsjMXE68aAmPUYTFUN8/P127owiLk3v5McyvWnmOCIzY8R2daWBg4OXkZhGguaERNMDT0FUzjLCmnciLoNMM/3BB6WuIUoPKPlkVfAHmF9gRHampbABx9YwYzP4GQDM9Q+4YEwyOG/gFjba0pI8t4+9bS3evvH99ZuXNrLe2JqSBTXvKMVZImqszd6qwDpgaBmSmgtnoyJARy6tSwmyfUO5DsESoMTwB5+bRa2bRY2ra6eZGe53yiEZdlPJmMo1J+7Q9pFEqdQrUo02pQDF0n/GMHTlc2bSyf2+qkiF9Nvu9jfOxjvG8nfuqjb42yRF3INboaMH4GNFtSEGVhkrI6RV+eoi1DWCtowSpJukpXrDKUKzT5Bkn2O1W9Osua78MYu9Gmrq/0YrPfTV0tXXkJW8gHi/MnlAWTm4UQIGfmy93+1YvN2itNwgt1iludS5kg3q1OUS7IMCLpfA1NK0ZHp06eejQWlz4Rfqcj+EpN+OWK8LMF0WefxyRmBIY9+Hlf4LlbNTFXa21P5hz1eXrY/a5/4gvvmKxjHpdq+khE0Qea7AOSoR+DssehdDhe9KKsOTu/lsU3YohSqmDjbsmYbVyh25ly/0t1PgmvT54rDz9f6nPqIQglI3J0X0tlgZbK0dB580S6HkE0IGkfymqRsfFZ7naRN6OvCKbmVOOjnMYKXHE6Ju8h6vkDYmkGv7Fc1deqGuqRDvZIRruU4AHhWM88emYePa2eHSA1lbJby7YQ3YtTDZLOkk/EURWokz3SQp/oRfW3dr/J7a4uKC9Kq3xbUFCaD8EgjeubX4ORDUsiGsPE5+mIaGRbFbG7UjjVROqpFIEmxBMT0sEuaXuVpC5f8PoJs+ge4cVdcO6DqbIcE51sEAhFbLFev87iqSSyhUXDkpLHMXBpkI5aTH8jGdxfV1PqcjLwJ9/QbyKS/3429a838v98r/AP9wrM3jbUB4WHu7h+XXttfuiY7QlrOwub40fNT5ywtLCw2rN774Ff9zkctUq/crerpFr8thm934a/+xDswN6mn/6F9HOotPtVPVUpZfZIDVCicJDN6FHzBheVI+iu++SS+K2WhwuvrkienJ70P7H17AEnOKppv/349czm7Jqi0r6CRkR1D7dxQl43p3iHUPSjlRCciMvmzDPxK1NDq02VQFUxUJj5OfXRRnY2qygPUIi2VbJ1OnOxqX+5pFafU7z2qhLoH1OWVrCe5IxHneHcf8p+9GSlsW4+P1cbc34pLFEVGk33+IquMuikzNuHY2HPO2gts3RZCD2FDwpUvHnZn5lzLepSVWnHzbjHN3zOxvx7T49PBC04iu7irw5PZAXGQAKiRBn57wfHACxpDYp+T6ABWtPvXPFHBkc5MkovKuWlpa9nPgdycz+nPlq6fkV/8dLy/Qcb2ZnLxbnasjzV6/yFmrK15ipgcgCYGDQ2VgwlRHX7+405e2kjLmBPeILdvVutrVosbdtcPUlpzz7hUCsStkLKUSrEOq1So5DrFKoFuVaF+f/Q1b8EzZfPbXaQJa+nNnto/0P3wwB9cZgqHyOv8wyA6fN7yaICTDdNUtcn6YtTtK+zU1jhGlm2ylCuMpTLVNkaQbKJEW1COIsDeF0LdL4Vpm2eoxZ2Tl4vMxTP6PNBsoIpTdH0et70x7Sx91c7jIl1qvN1vLPVsjs9qvRJ0p1eUu4MroX2tmQmOXUkNhOUmAWKftTnd7E68PzryEvlsZdenrlcevZKic/Je3/4xiEsqfBialfQ+XJz38c2Qake0Vm+sVnJD2vmKIsolkloANjyTQp/HkWWMAULKKJ4FsEWKtaReClD9vFp1ZxNbEHMw96IO+3nHvefvtEYEJfnc+ohlKDhKtb4siUqV8WVmPiyVSrbiKMvUaTAm1ZybFJOfMw91BhSjsJ9YVEACuwLeuQTtHdrpmNzpmsLMrCJGN+Ag5ZhIMVkn2y6n9zVwBnu4A51cPrfYWsKOW2vAeoUwJwBRKjP1Nn3bLQINtFf+zbCz8fN1dHBzcnS1dnGz++Qq0fQhctM9SJHYZKrl+RCNQtNWhKIZFjkTFMFE9TLmRnkg6fFM9PK8UH1QLO69Y2kOpf9Mo1Q8nS2OB3XVmfic/RiqZQn1alNQq5awZNxkNBVHpk90QmqyZ+uzcONNqalXIxJTvzJ3ffboIQ/Rd0wi0sxu5j5j3ulZgGhoQ4urp6e3g52juaHjjla27s5uDjaOHytmV3dD+4/ZH7omPWB47a/HrbfefCFaxDhhCtj137I0X1Nu76Felo1Ov2mnXojYXbITSA0o5GCeqNjNX3QdcLqY2APLIGGC8bMINVNd4zXni93EjX+gf27jyIuP4G97W6um6zuwL0b4DWNS+vA0iaYdBApg6K4GoFgkYoyDXcYq4vXSzI2M+5tPri9lJZKe5799WGpVi5hifP13aqsMlVu8VJFNTA+s9k5wMp4gbh6T5KVz3ySZmqsk2dlCk/GbJxOVoRGsbx9tq9cE3n7yjy9RXauWnv/jeC4j+cu4kKCja2N0SfMd//7pxsXHgY7Rlz0PO1o9ueu4GhyWDwzIFIWfxXiG0W6+/SrfY/FW0WgAYEQkCsAqQzQGwAOd2l4hJtfJEh5svQ0A8jO236Sarp1y/Tg4eKT1PW0ZxvZ2St5ucbifMPrQm1F6XJ73RfIiGmyS95Z0xUXBT55Sup5Wu5yCuzk0Wb1Fd12Fw/c3ZT3INCmiK2RspVKoVb3FV2tXKlTaGQYuq4L+rEdu/AGvPAWutFOkpWDVtsIH3rpmx3EzQGapg9vQoneK1Y+mz7q6XItnLMySdsYpy1N0xeh7FWcaJ2mWGOqvqouWbqKEy2Bv1qIVgeJmsZZ7TvwQgeS92Zo9u5bYdagPHtM9WLaUAhayR5ffdC7eP6d+nSF6nyD4Hyj+sm44NkMMnVspgDaVjb3/MXk5czx5HxIzOM+7/MV/kmvwi+9jbhQFpaY7x/57GRsVlBM1j7rxPhb1UkPmnzPFDqEpzuHp7mGP7X0vjaF1dGk2xzVZzRNgyJJEUQRCMZAEkQS9aZAvsaVrqHJKqbiy8s+tkVUrv/lerfEN6GX6s4+6PA7/dw7IqWiaRZDV5JZKhxNLFSs8GWrJIaBwF4lSIB+hDYg8k7KwxdMHEWAhBjQEwAfvo3tBjCdv6M7PiLaN6Gda4i+DfT4FmF2nQg1IGYI7fXYlhpUQwWu4Q38TS679Q1AnQVYUGCe+zsfB2iEJiG7va7e1snjiE/ELu/I3YGndwXG/dMh4F8OAS+6ZnDyda5qUyxZIaPYX83wPBlseAQ+OsSEQ1jgGfEsSDszvjDZvzDwTtXyhl2Vjy1/DnqTL0bMrihleqlMI1YYZDqtQKmj0bbpc1vYHvHga3J74YsroenXY3x9Hd0jT/3kdfIv3tF/Cr3y73PPvrmU88fEJ2aWtnYuHp4BfoEu9s6Wh47bHLWwO25lbW5lecLKwsLq+//usDpuGeYV6HnczuaHfUVeoTRHP8LPe8Dmh1r2fjfjeLTL/Yhu8o2U2cZXDhLYjRx8hYpSDpg6+MMXmBm2QEvS5xdBq/ecmb47PyZ5L/m4zew5zL3zbHOOSkPwYXgNGL8wSTAOkg3DFA2EpCQRePNcjgkzYxxsmq8pNOSnqO8n668lqx/cJaQ9BVhMQKtbROMXGnqE6QWy/GJ9TfVaz+D22Awzt5SbX6J7VcnOyjY21QvSn9J8QzcTLstDInn+AZsXLvLdPKUeXgoXn2Xf2JXgRK6rLzvpDIAAZZyLjQwIra9su3/+QShfD+QAACAASURBVEpUcviOX8vdfOEhMeSTsZOeEYTLKQBdCOhMS1CkYHT0s5C/QMDRe7oWoZC16anVrp7Ft1ULuYWmp1mmR2mmlMe6+ym6Z8/UT5/qH6UupKYbs57rn+eKn2cxs9OklaXipvJN3PQybETTVjccFMJ0DjMEJoHsXdutrVutbDpcPBAXri329G3xWTopR6kUarQKtVymUSjVSo0YR9d2zn1sxyxWQBYqYWutBGUl2NiI+tBLX+8grPZTZD2Y95yF7YX3G4YNEZptQPHXJ+mbo9Sv6CK4awTJFlO9wdasMpRLRPESmm+c+n81uReraZzVNUGM7QhR5RgmvQH/oJGd2qV4PrqQN7H8bNh4p0N/rl5xupIWXIQPK2PdHIDe6Ou42V2e0n/rcu3ZW43Xnk9czp2IuNXgFV9w8nzZqeSXwXH5J+Pyws8UhiUVhiQVHXO/7p/4wj/phfOpNLeYdO+YDNewhycTM5gKAMUwMqXrSKKEytGRmEoaV4smSUSqTY5klcJfxDHm4fSVLpTpWHiWT3LN3TJkyMVam4C0Ex43T8Y/yyzqgBHFWIoEQeCyRQtUjh5NVKKo8zgp0I9U+kffyS+q5FGoEhyENVK/jutZhzd8xjYDpE4A3/ke1bGJ7v1CnwEEBEDCeE/Hs/o6iK0N6Lq3+Lpy+Ks8TmsFwIB9wI7/zkAAMoaBSRbQqJkZudZ+UT8EnP2bf/JfApL/5HPmL16x/3CL/tErdoSoEOu/8PgmtWiRjmTw8SwFUzA7NIYYHydPT/BAk5rZCRNoxDjSpeqsZ9a9QlWWTNW+mecxFtVKjUw2L1eYpIpVscyEh2/Oteh6c/lded251yLdjnq6W9v4+1pFJ+wIOP1t8Nkd0Td/u/j0xM1si1tZX/u6nl4+Xq6ebg4uTidsrQ+Z2xy1sLe09fb0sbGxMze3cLJ1PLxrn/MRqwh7rzR7L55vBPKnX8BWR9sP/jh+Yt+on5V+vFxCbxeohmjCNhmtQYZ9+UH3TjR2ifboBPAy6HOe19oDe0no7u0zrkBkIPbIUf6tBwBduCxbEqs2ufJtmuwDXrVJVCyxxQY5V6rGY4T9rdyaImV5lr74sTrtmurmRd61K8T0ZwCTBaj1K0ii6V2fILtYXFaqaapnvq3Q9w3Cn+Xwysp5BWX0nOeL3e2KwgKid8hyTLI8JFIYFLwSf0bs7i119VC7+4ttg9Yjr+pPJclu3Bh9cv3Yd382P7Dv2ZOMx1fun3EP9P2/7zOtbekXb4EDYyYizgNgEqBZM0zDZWPTOhicMzbEHu5VTA1rh3sWu9uX6+uWX75ZKihdzis25RSo07KFj9NYz9LYGemyzCzDi8L5sjJ5UQE57THk1jVGVrqq9u1H+OTS7ACAAuHv30W5naS5hY7YOrZbW7dZ23Y6uc9Exquraj9w6Xo5R6EQ/A9dtVymUCmFOIq2E7zdil6uhRur4CvNuP+HqLvwivNaA0Y/PfWenja1tE2axkNIcHcI7gSHIDHi7i5NCBLc3QcdGNyGGRh3F4ZxYwQY3Im89+ac7353rf0v/Naz92NbU4yYzIf9j+58K0XWQQTkq+8X3uuVs9wx+jRWsNLHWOmgzA0xZ9Hjy1TZGle9xtN8oksQ6se4cwMMfQdR14Ccqh2dqR3TVI0I8ruYKc3DF/MI1ytFD1p1T6H6B5Cpaw2Tp8rlMcUEt1don7fEs83tSU1ZF8A3z9X4HE/1js/2TswMvVgYdiE/4lxuzIVc/+jXHsefhp3KOhb2MuhkTnBSgeGxa+6xr84+qYu6nusUfsc+4Max0Httw0ICbwFJVtU0wyE92I5eDJ2rFMgXkAQBT7JAF8wTuXoSf6mPoKuC6wyDnu1xvWfo88zvVPHbahaCvnXhXumNx8X1HWN1LUPg9uEx/DiGLBlE8MrAyIeZnW4R9wwsA46HncQNj3BGOoUD1TpY2dxQ/uZYCYCtXEeU6rrzFdAC7WDdIqYXYOJXCChucz0LXEOvKWPWlBIL04WNJTO94InGQklPvRoHY42N4FDopGt3fzb3+Dn8FijoJsgrCWQf9ZXvmZ/9EkGHHB/nNSg0mwrh9KJijjtKZo5g54UKDgY/0NRE6IQwu9slfVB1X4cW2iwBV1HKC0aKc4caqqdlIrVCqpAIZ+TSBdHE1gRfP9rNyr8ja3je/PxMpJupkflR2+ORO72j9kRf+cE38bfgMzsDE4wiTp168qoYAgU5O7s6Ojpbm1q6WDu4WthbHzZ1Mrd1tnXc8/feffsOHDxo4GjvZGNs4Wxi7XrY4oqhpSwoBvHr7yMWhxsN/uw4sGPY107XnS+m1StmhsncWjmzZpJSsKmrF/RepN46+iHNa/2Vs/6GqSho53yoCRDtRzh8kJp4GmAJFuU6iWpepFwRaNb5c2viuSWNenpeIuH3dQ2nPu29dZby/LIs9Zb65VX59STaqYSJtHRAIAEkysVRgrYELEnNlZYU6LtahPV184MwXHqGuLwScfs+7snjOUijvqSQ7Bmk9I2QBYaJ/QN0wccnPb0l9g4qJ0+lUwTfNoTt5EuJjam/HGv293c2pgY+Hu4xfscT3Lxctm27a2IycefJSOjJqfwGQLqwhqRzGrvk/XDFMIzSWC/qhSwg+5b725bqqlaLCxfSM/WvU6dSMqYz8qZzitUFJZqaKnV1+XRl+Xxdjb61QQ2uFhfljae+Zty4pUlLl2S/Xeps3oJ3L7fUj4VF4/xCm80s6s1M68wsGm2cOj0D+W/SN7n0KRlPLp9QqqWq/+6dlyoVfDx1smF4qxazXIHRFyHnKrG60jFpZt96M32hgfCpLDTABLRb75c+KERqHoY1jZlY62Mut5Pnh1lzGP4qXbExrt3g6xaZCj1uYhrBnh9k6tsJU/XImXrkdM2osmxwIq+Tlw2FXS/CXa+YuFmnvtsyfbdFe71BcbpcGFPM8H5LDizCn2vvuNHz6mpb3OkKt6gcj8QCA6cL5h6X3I/fiz6bfuZKflhiil/EPyEJmV6xGUFJxZE3aq2PPzPyvXEs7qlN8OWDDtEO/lfDTr/CMBdQNC2JpUOTxGSmnMKSEeli+riqf5Q2rljmytfw3Dkcd7GHNINVAcah/+x3f7jT/oZXfL5XbCZdBmBYK7SJFenUOzpPzRHpxKpl1sRMCxQfEHHHO+a5lfdVa5c4YyOXBxev0Xogwr46RWehsi1V35Wx0Jc73ZEtqksfr8kQt5aq+5pUPRB5ZxupvJBZV8GrrxY21jDLc5VtVZyKTHzBK3Jt/lBlHhePEQilZU2d+3xOfBt2BxRyF+R/FeQU8y+P2C+svf+0995xyAKNwOoFMg2BNkdhKJEoGQq1LhHjoW1YCJgCbRrvbJF2tspbwRMNNcTKMlhFKWFwUCkVSSQimWhiRsxf4NFXKDhpex2h8EX9o3OxXg6Orm6/mDoaRF0GOYR963fml8CT3zv47HE+dvLKBWhzzQR5DOTn4+/l4e1i7eBp7+poYm26z9DexMr0v6XdT2/dgwZ2NvZBnn4eVo5Gv+0+u/eoNvLk0M+/jlgfaTnyV9uu7ehAt5nOAjGtaXIWiaVVK9jNOlbN+lSLDHGf88TpXUbg+yzfqbvm/JCdCp/9QHwgzuAAKjIS4PHnxXKxQitUzEi0C9KFBeW8TqcQzHJppPqKtvtXwOeiYDdOoG5E4y5FsM7EEk/GL9Q2AJoZgCOY6hsVZJQq80o1zbUfSKN6OGyTRBI1Nuq7uiAXLo48uK9sqp4pLaQHhHMdvBXBEdLAIJmXz2xQiMTWXuHgKbIPHbePEPpGcs6ezk3wN9vzrbX5QW8PFx87x5Punh47tl8+cngkPgmZeA3A8j6guQBLqR0iitoHGHVgdlMDr6mSUpAiLc1cqSj6UFK0lV+wmJWjzczTFlcut3R+GEIAeNxHzNgmcngRNajFD+qwA3Pw3g+dHQv/vBUmXJl88Eye/AZA9C/3tgnevoEnxtdYmNabmdabWzbaOrQ4eDAePn/Hputl4zIZ7//SlagU44T/Q3e1CqcvQenL0dPlKEFq5//oTreS5tAiQPduY+k9nysRkyd0qPH1HsZyG/ETXezEKlO5NTG1OTG1yFTMYPla2Kf01WI3da4Zp6uCq8uHVeWfSrvsrHbiMzD1foPgRq3qeoP2VqPqWt3EySJGaDbO6RXKI6s3vKLmIuTyqSr74FTz0EyL0FRDp6RDlpHGNtHOHhd8g+6ERL0Mjk3xjHjjf7LQK7Ew7Hqt59k8lxP/XEkBF0BwvQQ5hr1I4K6wxFvU8Xk0USqSL1NYsnGhhi+Z4oqnYBg2T75EEy8jaNpurLJuWFSL0hsdf7nX7f6Pxmf/VxzqQs0SxzeJnHkyT0tiyqWaZal6VTX9gcqejj71T0h8+onzxe7eV40NPCLdQjAN4OGsV7CUW+iU65SMm6y8h6zcx5Ss59T8VE5libi5QdxcJ2qqxRfkMKvK+LVV4oZKdmmWsqVc3V7BrMpEl76F1xbJuGydfp4woTybXvl58BVQyA1Q2PXP/E5+7x32m5OHrV/An39sf3wmUdjfKe9s28CMzMF7x5urAD5NjRkkddSToQ2cDrAQ0ihsbuCBa0l1dfD6OgmHKxKJ+OIJiZivHWdMU9HaQQimJDvt9l1ba7ddRq4mxy99YR/zre+FzzwS/gg/95dPkImX69mkiL6at1pM6zyqGWRn4+jk4Opo5ejp4G5vYmNlaOrldMza1NLMxNzU1NzMzMLW2sZw/0EPW8djZjZe3/+sSjzZ88t/UNaHuw7vaP/jB3Kgyzw0V05u0EzBsdQq9ThETi2fkVRLYA/pD511j13f5QRPPbATRB9UBBsBV+KJZsZjgSGfOhwVColG/WkqclqvnNN/WgzNY6rwyLHSgraHNyA3T3XdiC2LcsrzNm+NDBi8mLQ+DAMWlrdoTHlHDzk5W15WM9XdBQh5gq523RhC3Na6ODxUc/LkwO1b4ooidU42I+wExtJZERYjDTo+4eq+HBEjsnOU2LuLXSOEXnFk92DWlUvPAh3tDv9kcnhHsP+xcM9j3kZHPf/acd3GGhx9kvAoBVAubJAEwPQ7bGnzaGYJq7KenJ9HePuG+PqpMOvNSkXJelnZclmZvrxSU1s/3d6xihj9QCZt4nFbJNwWjbjGIs1wCFM01NzY8PuebqC0Tn/zieTSbc3rFG7GG4CCldeUtcZFF1uY1Zmbgc0sW6ydmqxcKLcffmBS5qVchYyjmvz024tcJlEoFAIsRVs3vFWDXqsl6EuQcyWo+VK04FX7RhN1tgGvbiMukZWAbmNr4R2fNqGhS3Wj7JU+xiyEMAdjzeMEayzVO8H0lmB6kamYxoxrhulT3eSNIc5KB0VVPiQr7NVWw2Xlg9T0FmYWlPmymX+zRnG1Vn0dLL9Ux4ktxvlnIJxT+31yqyLKcm5Ao8+UHvZ7bh2ZbRnyj433ZUunWDPbiP2HfXf8fczcPjEw5lVAbIpXbEZgUmHU7TqvM5l+5zLLujkY0TpNscVSvBufBBiiZaZoUareYPG1GBIfTRyHo5kwNKO2FdYJZ0BgrHYEv2GQnQ8hV8OVvhcKDrjf/dPqkkNoqkd05v20AYoIYEo3CVw1li6kjct6R4hEulQoW755vzjuYpGz731Lm9hg70RC9+g6d0LZ3yVtqWQVJwsqkqW1qbKGDBm4cLK1bqa3b2kEqe7pVHS1Uiry2LVFEzXFwtoicmEav6lU0FY+Vpjc9uq+DDusUYgmFxYY2sVaunTbiTugqBuggDMgtxCQhfNvxzx/NDCwdrQ12PErJDd1vKtZ1AkWdzWwGkunxjrXOTgqFEyDtrI7mrmQZl5LI7upkdTciGptXtCoBRPjAiFPJubLWWQlYZTdVtuSnmpq7rLDKuBvn3Of2UV/HXgN5HwC5BJ+NDrpoL3d/dsXsK3FSljdDLz+HbEDdMTQ1NnJ3dnhmJWpjY25naWJlYWxuYu9s5mRsafbsYN791mamjjZ2JgcPORobmbx9WfcyyeQFn/TbQ/0/vJ577bP6F4WH3tyJwbfLs/AESNvNcK2cVwOsDIg7LsjSA5YSgsGCmNVN21lpyxp7geBN48QxsYDtu6AULWpnhTPaARTOqler56dV0mVEygSua2zPz+3482z+lunyi4czz8TkBLr+TDM55yn65ZUBCzNCwZ6KDWV+NxcblW9fpQILG0J+7qF/R3vGWSAw+i8fav/xo2pigpgGM49fbHDxFoUEScIDFMER0yHxxCNzTl2Ljxnf5S1e7eT++il889C3A79CrK32Hfc38XHzjzCwd5j9+5YI9O8xLMAgwdI1cD00hSFLxxA8xu7OMXV7NRM5PXbioxswesUfWXNGrRnaWBodgS2SMTqySgdEbHKIW+yGPMEwjKFukqj67G4BTT2HRL9rqtvs6Zuo7hE9Ogh9fat7rOnATz+wwii+/zlXCvrCmOzRgOLHis3iK17W2j0Oh49L6Dr5DydTjqplk1PqXViqWKEyHldC9RgNxrI+pJRfdbgRglandw5VTiy3MOmVPcD+o/r6sWNyQUNRThHEmmHqHNDjOk+yhJ6YpX8qX3qvXBmg6+bp38a1p0cpOoH6GuD7PUexmwTVlsNV5QPjRd2kTOauOU96Gdl7LtlU49aJ681ChOrGKHlo175g75FzdG16VeaY88WG0W9tDr91i06fb9ZgqldrLldmKnNcUOzwP1HfPYY+u4zDTWwjjl+Js37xAvfxDcBZ9PtQx8cv5g5ylvvJ2uRbF0HgsaWLRA4KrZIzxXNcARTRLp0DMdr7cE0QJE1UFTrMHOArBxmaKv6GVCCOvJazkGniz8ciNpvd8MvscgvIWeEvgZFi0Sz79CsCYlOzxMr+4exAtF0Vl5b+OkUr/D7tk7H89ILJ+ksFQq5QSYDTNLyaNfSGHgNV7VBrF1C1c0MNS/Cxt7hmR9Y7GUKSjIIlvVUTNRkiBvycRVZ8MocWGVeY+qzjox/+KgB5gQFxmeP6fRQzfKlLjQo+CTIPfKHqHOfe4V+fSxw2zHfP5w9vt1/YL+p6ZWrF6qLskc7GnGd9ZjminkWYZZOZXX3kVta+b29LGj7WHUZrat9foI9K+aJGSTZOItPJ4lZDBYK1VtTfTnp4rb9Fj87H//cMewb/1NfBp/+zCP8d6+wXWa2F2Jjh/JztP3tAAW5wcSvcEkgWxsXRwd3O1tXaysnawt7M2MrMxNLe1sHa3OLQ/v2//nLL6aGhlGhwZfPnXl871b9P48pd8+2GO9EWB2AG+8aPLidGukKjFbMUGvXpxFUYqlGBuFRCz6u90qRjzlvfKb+8QRyQpQXjk6ft2Z67wMeXxo4fKDb0BLA0dZlIsGUjK9TSmZmtNPzaqlGgGHSOodHKip7s9+0PL5ccS0qNdH3buSxaC/HhLDAzbnptUk5Fdo0VpYLy0nHV1bPkvjA8scZKmlioJ3f3riMRuDSUtvOnB3/J/ldRQ3jzMVaQ1NmcBTHP1QeGq0Oi6FY2ZMs7Bm2niOWrmB7V9jVyw8DPYy2f+NofjAi2N3f2TbUydFt7yF/A+Oie483RLIN5eR7zdQ0XahBUOQt/cL8aty1RwORp3h3X/CfpCw3dW0MoxdQBB0WP00jyQlI4VjfJBGxPs5aotPfcfkfuRNLGNIKAvMONroB7VysqtDmpmszU0WvnvadOqUqKVvu6Cc9f5N61KTS1KrjiN2glXuTlUu9X5C8tWlDyJwWMCblPLFsXDc1OS9TqoeJnOc178tRa/X4+XLUzNt+oBSne9OtyRuahpK5HWhgduvd1OqyaGqOKlnA8LUDFP0IUzNIWcBMrJClm9xPdNcn/n+6M/201QHWWjdd34hRV8PlFZ/oEjMbaeUdmPQayoMyzdN21aUmSVwDya8Y5lNU45mXF1978WKl66kM45PJpgn/2PjcM7c6bWoVZm4bYmYTfMQ8YJ+h165DHn8b+uwxCdhtEuQedsf5+K2Yqzlh5zPOPamtHRCNzwCjLGU+uIurnIfCSXz5PIYq+m9DhY5Alw+OsbtGGOBeYi9G2E9S9JIUZd0kKF4eezNnn93pnwxidltdcQl/65OQDYYrMaLlYYa4B0sk8MalWj0az2CzZFX1Qy7BNzwj75jZ+uVnFQrxRG5fv6S3f4OIXUD2zCIb5jBli/iyeUzt7Gj7BoYEsKWrFNoscUw4WCcZKBM1vJU256PrcocbivtqSyD5Gd05KRxED3WC3M2nQhXKBuVUMoXllVscWFR5tr33ag/sBZbyZAR7uaHtRm3jhewCE/8gY1fXwLDjMdHhma+fwyAtC3yJlsrhDo+iWyDollY2bEhJI+p4DL1wXMljqIUTDAIOgxhrqK6/ef3OHkOLny09fzgWAToWDvKJAvnFgFz8/nD1tnH1LHnxglxVvjTUBzCpKzy2ls0ABQaE29u5WVk6Ojq421g7mppYmZta2VjZOtjYHtizt766amNleVqtnJvS6LWTG8KJdUjHSGxMs5d7zTH7fJujvZejdSiwjNY6r0Xyx9v4wkYMKUO9ABbRX1LTPdTP7YES/4WLf61eMGC5/gA8iKI4HUVYmgM43JaUI9MKxVqFfHpKMzWnlOnGiTzaAJLdNzBWmtf2+Gr19ROZCX4pp0OSAt3zXj0DNtdkNBKsuqArO7k19TmiunJ2XA6svtczKON9kKGsVFJpASkzozIiknj/4WZ5Nf3spdL9hihPf3ZguDAkSh11guHkPmZogTNyGTR2rjSxR1y9fc/Lw2LnL06WRjGRwYHubkGuro4Hjtj/fbAtr2hLo1tWqxckCg2aOdWHV1RCBSnF3aEn2zzDKOfuiJ9nzlRBNocJH6kTgEAJqGfeiyWLDPo6l60nEWYJ+E0We53GmOwdFIObFTW10oJcVXY6/e4V2T+PJp7cGUiMZzx/ttXZJ87ISz5wuM7CvtPUqd/WA2zjWu7pM/Ly6Qc+fUnIVAkYvAnapFY+q1BNjpCYTyrXi+DLNZiVGvxUWi9QSZxO75Nn9yma0BokD5heB2Y39Sz5IkM+M8rW9JPnEGztEHUBJ1imyjbGtVuimQ3B1DxTrkV/irpTvZSVfuZqF20WjNZUjSjKhwSF3cTsZmxZO664jfCyXvKkXXWhSRJVjz2W1+dXUhha+uZqU8ylEofTaU7nMy3Cnx61veDgeMHUItzcNtTCLszIMuTAUZ+dB479sf/Y7wfdf97tauQYb+SU6BB0/X5ae3Y97k5qG28aYCiXqdLppj6UULdKG9cOodg0robIUGAp0hHMRA+CVd2BHsBLurBiKFZc0UuDYGSJD4p3WsT/eiTuD+MkI49H7ifevi7HDDGnm+BksmQSyxlHEOl5pfVt7SNootzcM8kt4t6eIx7nku5KaBMSNIkB6ZjDoZZxA3pkow5RrhstVQ9VKHvAM8PwDRx9HoWdQg1P9NdIhiokbTnyrnJ8awmirbKnumi4umSo4C21r4Uyju/g4Gv53EqxOH+C+ZIwlsmj5gk52eOcQrEok81+icK9HsUW4mnBj17uPub/l63bTmNba/eAwOOxg52wCSJHyRZzsBQOlqThC7UCAYdAYBGIY8PDJAJ5DIktq6wLDI8zMLP/fs/R311CvnQ6DnIN/cw76qvghO99w4+Gx919nQJrbx/v69mgEd5xGbM8jnaCBzpz+pKTo4eFub2ri7edrbOJsaW5qZWFmbXhgcN//ra9v7sH+PhhSqXSqeTLczPvlGpANQtQ+QCHB0ywP1JRgIIBbEgWZuk6NXZKi5IpeliC6pmNrtnJMm5ByOQLe6A5Gnht8f6WEfXYd8DreEG4Q5fxQaAPuiVlqrQTcrVModXKVTqBQEHDMfEDSFhVTW9mavvT620PkjLjfd/EBZzxcu6vrQC2NmiwvuaMl03pT4of3xgG10zLVMD6Ow2NpID3oUvyam9c6bl/L9vXd/jCJaCtg3vlZpWRWbe1Mz8qju4TpEs4wzzmM3DAdHivTddBp4IDVvArd2+5edju3uVqbRkfFxvo6+fv6mF/2MRw+1/w1o6tmbk5zaSGwxNCEZLqbl5aOfvxW4hfTF9wPPvak+mc6sny1nUYGeCogMllYG4LkOpmiYwZAmWRRlti0D4KhRtMlqiji1ZcRs/Oprx8wn3xEHfxFO/BNc79670nophPnwLDCHVBWcYhoxYrZ6iFc5ede7OLV5WPb2Vc9AoOAcgEs2Iuj0+VqsRTcoUCQaI/KVvNHVqsQG6CKf+jO5s9JM7sFjWOrXN173UrwPy7SdLEMl2uGab9H7ow+ixesECXrfG1mxL9mvATXR2Gpx6iaTuJSz20lQ6KvgGlqYCp/ksXn90MK21FV/ZSsrsYD1onr0A5IRWjbnmQoLLMM3VXr1b7XsxzPJfhlJBi7H7NwDjBxvasuVWktX2UnVOspV3UEdOg3Yc8/tx37Pd9boctw3cY+Byyjvp/dz5lViKqu1nh51Mbh7kM+RJJoDmeeIUpnYETJ9giPZIoau5ED6PGexCcph5iVmVvO5zXiuB1oIRg+DgYIUp6Xve7ScxvxgnbDBL+srzkGP46/l7VIGOmpo8wSOINEpn9aEpNcx+kC0PnzV97VWcVcG3XUd/9B11SHmd3ljURW6GCPqi4p57fUSToyJV0F0qg5RMt1aLWdlXX4NTAiHqod7y3RgavlXWXKIdqyd1VqO765oK3KHDlSEEGrrWKzEG2s5DlbFKZkF3AI6TT4WmMsbdsbCoT94qGf0HGv6HS7w6PZlK4b8bIdlcfbfcM3+0X+4OF+3azY3/sNUs6f6e7G8GkC6gkNhZFxiEJWBRxnCcZGcUNI4nNffDHGUVGbgG/mzrudPT9ytoLZOP3pXcMyCMc5BL85bFAx/PX2tBYBGKEhxlbFfOnWVQVlzWvngTduvXE2/u4tbWzy/9H18zE0szE0s3lmNGRo8ecXR7evdPVDuEw6DqVHFjfACZUgFIPzC0AK7Mf9fI5nsQ2mgAAIABJREFULVeqpcqnGSoVaWWWtaDF69XDa+uIjclGQf4J0V17IMcXyPSYe2A9fOz79dfxhEjH0kN/fWwFrwhpUiVXKhOIJGIOX0ikMBFw9FBnHzg7d7Awlw0ukXdUwlLvNtw7//REKH9kCJiZInS11bx+UJN8J+120hAUrFApgQ8fl4TjGtSIrA9afO5067Wrbz09S3393tU1iB886XB1rzliJkw4O+rsrko8S3Dx6tpn0rnTvHm3bdbf5oMX7t508bH9e5+brUNi4qkAv2BvV297I+u/f9yO6RtenZqa0SgVDMbUIFpW2sJ4nkW8/hjsEdwRGDkYdx5/9yU5rXiisU82RNbi+QsshY7Il8LwilHcHJM9x2SuC0TzVCazqW0sKxfxz0vYnRuYm5fhSSfI187xn93rionC373/sXt4obyhzNQeYuPabGrXYusM8Q2oCwrK9Domqa8ERPwt2YRQSBcoxmVSoRxJYT6rWMjoXaxAvmui6TMGNksxs/kj/KwuaTsOUK5sapffT69NEvkLJLF6gKwdoMzCWVOjrFmicJ4pXxXoNiT6NdH0HFuhwX6iq+7AL3RRViAkfR1SWw5Tlw+LCnsIOW3dRZChmn565Rj6bpPiei/ep3jIr7QqouLuhcpjCW+sziQ7nE+3CXpgZnfeyjbJ2vaUnV28g3O8s9tJO+cEU6uIA0f89xzy3nXI65Bp8D7jgJ2HfY2d4gob0Hn1yITrmefv50Lg9DYYCdyNQtIkLb24jiFyLWQMy1AjiNIhtKgeik8r7qqGEhoGmZAxIQQjqxoav/Sm7Tfj2J+Oxv/7YMxPRxNN/B46RT4bYswN0dWQURqMKoQR+GMU0ShehKZrWkclpt4XLY+dNzQ+vmu7daxPQur1u4V3ro8UJ48WvaBUp0uglZq+VmUnRNYOUUJ71NBeVW8nv6dGiQQrYFWTyCbyUD1moKki9SmmsQqVn4aqzSNQB6CskTI2plRIrRASsqjDj4ZbniK7M7nEHCEnjct8SiY/pzLvY0gvSGz//Oq/Eq/uPHHpW++Yr+z9t1v7fLXT6PNfDx228714N7m0rgsMGalu7H+eWnr7Rc7Z+288Eq66nbxlFHp2l0/0l1aeoKNOIPuAb/ziQJaeIBOXH/0ife4/rYKPQkaGRkYHRXy6iEuXiybmZ6ZBjx69joo65eLi6/DpwuxsamJlctTC1Njit1+2HzU0OrRv/+EDBw/s2b3z9+3uzg43Tp76wJNqh9A6FBpQiIGNWWBZubipWPw4ufVeA2xNbs5ylqfwC/Njy6pOfc+r+crL6+WngeZrurfR7aEHybdCwQH2xbaWq9D2KT5NJOWJRXwBf4LF4mCJpGHE6EBff1t5eUd+BqokXdJewa3Lxha9AT+7LxkdmWFQiR1NrZlPi59cfPswCdbTKFBK3gMf5gRcXleLZqQffOf64LNH5VHhaQ52qqzMyeQ3sLDwUgNDWmw81NKGdjxi0MYR/LcB+E+Typ3maX9bdJ25ecPN32rnXnd7l8T40/4+wZ7OXs5m9ru+/xkF7ZqXS+aVYjWVwK9txD55NXr19tDJs81+/tCw8M64uO5LVzGZ+cSaZlxzN759mAsjiOAU5Sh5kc7TkalKImGaxlBh8OSGptHs7LE3r2H3rveciW0IONbg50a5dQl+IQl//9FyE3SutKHeyrXV3LHOyKrK0rbZz6/Kzyfd0Rb+4PbmKOzDOGtSyp6QcsWSCTWBxf2nRveqbaUS/a6RupgPn8sZ1hcjeDndU3AOoFnfml5dVszqaRItkqPqI84M0qZg9Bk0d5ok1LPkS0Ldmnx2RfyJrhb3KcM82YaZ7yAttxD0NWOasmF1+bC0qJeQB2nKbe6qHqI04BGP2phXOoYCS7qianMTas5eKbdIeGmR9MbtSpZr8KNjnrf8gx56+95wdDzp4nLK2e20vVOCmWXEYeMgA6NAA+OgHXvcTGyjvv/d+ubzisZeZkEd/J+cdueAc/1YPn5cTRfNkMa1RI56jCwdwYsRJAWFt4BlTjf3M4sax4qakI0D7OaR8RakuKiTff1t929mCf85HP39odhtR+L2Ol065HrhRlpzB07SDGcNkkUNPbgRggTH1GBYM6OchUvPqk0cz5lYJvy6zdrJ1M/f2in/3jVUdQa+KnW8uWR6qHNlbGR2sF8BbZO1NitaoKquzoneuklcqwoJnsS3E+FNyMGmwpf3cOAKfGE6siIdiWnpoPdWsBGFXEweBV7CQqdg+l6O9SWTkelsymsG5dLw0GMK9TaOdBmBuY0mOaTlg7xCQN7hIJeAH91Cf7T2//qIy2d7rEE7zUC/HQH9cAj09e6vd1l9vdfuy4MOoH22v3uf+CPw9Da/BJB9IMghAOQUCHIOAtn77U64erq88TGk62F9XdlQTxm0uRc5yBSyFVq1Qq0BPX6ccv78TV/fMGtrZwsLBxNTq6NHzEyMLawtbQwNjhzYt9/a0sra3MzCxNjdxdnX1GJzBAkOicqxdyrzcIfER6PfPluaJM8ucd8B2qUV6caCaGt1YvE9d22TCsxjARUMUI0CEvgHVCO7/DWzNH3gyQPU41f6PsSUTKrQqqY12ulJjVIhE4gmmONsBos63NcFLsiofn6jO+1uf8ptyNOrNQ9uwMuKuL1QKqQeW5edcTW6KvX2ILRKpBS+B95JyRhGB1gNH4C+eDTw4mHt6RNZni7kR/e02W9RJ+MLjh7p8/apM7OA2Do0GJnl/v53xa6juTuOJB+waEq8dMszwHT7X572romxJ/3c/bwc3L0t7Q9+vw1eWzPLpG6IWYsUJCnrzfD1i5Qnt+kPrrEfXxWlPVQWp6say5X9nSosio9GMRFjEyiCcAyrGMUu0FhzTKaGTJqh0aZIZFF/n7CtRd5YJy7OJjy4Onw6sicmiHbnijg1mZucugHpn8yuqDV2aDC0qjGxKjIxL3dzzXKwybS1qgkO4L5NXxobmZGwRVKOVCbQsyZ4b+rF96s3qrEb9aTVMrQipXOmbIxb1LdCU75Xr77Xr+vGlSs8tXyArOohzA4z1APkWfyEjiqa4sgXxLpVxeyKdGaWrZjCfqKrbEHNQghLzfjZ6lFd2bCm7L9086GVb+sh1TBsLR6TPtJ3pr49rroyqfHllYaoG6XOV7Lszqc6n0z2CHnk6XXL0/e6l991O4dTjo4nHRwSLW1ijUzDDhuFHDENMbYM33vYa7+Rn41rfGMXtR8proHgcisGw888epBawlOvYJgK/uQ6nCgdIcgYotVhggLLmBmj6Zr72U397JxaeCtsvH6AVTPAy2ml38oe+sP69Nf7w34wjPnVNPF307gdlnF77E7czWxJreovaB4raUWNMXRYtn6IqECx9Y394/uMT3z3g8ue3X4O5sH3z10Tjg2IhsDinkp1b8vq6MgWGjM30C+HNAgbKpXNkEkoVNjfoCG2q7DNk+ROHKJpdLCxJPk+uaWSXp6JLUuBD1V0EFsr6b2ZhN6Uke5iCq6YRixiUlMImBdYVCaf8w+T9oJBf8lmXhkbe0ilxrS2/Ss8AuTp9X10whceEd8di/qPa9T3DmHfWQR+Y+T9+cFj/9rr8r2J/7cmAd/ZhH7veuLAqcc/R1z9Kjjpq5AzXwTGgRz8P/eKtH+YerN9sJwjruUJ7rc0pvVDU6CNBT1tiHHmhE47rlCBHj16c+vWs+DgGHNzRzMzB1NT2yOG5qYmVrt37TMxMjU4eHj/3n3Ghkf27vrr8IH9ZwP8ABajNyayL8C3zNDg9tefvbU7IhmtxyBrkLjmkTGwdAK5vshf+yhYXWcAm0xgGg+sigENE9DwgAUVMKcFZApArgf4qlX9/Pzq8vu1LWB9a2ttdXllfnZFr1+eWVyb18h4ctKgaKgeVfKi7u7plpd30RWFuNpSRmulsLsq+ZQvtPBZf0uRTMkHgA0BDq7GDC9S0NBXD6qvni6IDc4N8uw8F68tzEQkxeeaH62wtS41M80+cKDAwODlL9vz9hm+2XXoxRHz6oSzN30Cjv683cveOSE6zt/Vy9fWOcjSxuT7f4/kZy9hRgAeASANAZRhAFoGoCBAXwXQUwx0FQKwagALmYI1zdHg0wysjkFc5NIXaKRFHPo9gzyHh0/Ce6ZQg3PoYd0AZL6/dbMPvNKUD4BzgLZCoClvpeAVUFeiSEsGegd0GQVlB80q9xlXm1rnGhll21g8NzyQY2Wea201dPL0dFvLooChlHImFeJVvkyQAuZcK9qqxa/VEjar8BMvW7QVY5zSgXfC2bXJpffzmwqG6J1wRtSFVXcT5kdYij7iHEmopom0PMW8ZGpZMbssm5njKKew47qhT/8YzbXiF5tw+iqE7v9G3Xxo0Zua1mo4rBxFKCGUJpTUXGtJudF450GTz4Vsr5sFtrHPjTwv2x27bGoRt9sgwNA80souwdY2wdo61tgs3OBI0CFD/yOmIWbWkSbWYT//aZOW0z6MkfYiJioakcnZrZmlXdefZCKZcjJ/Gk6Udo5wMKyZXpS4CIzqgAk74KKqdkrHqDijEtaOENX2ssqhjMxG2p1c+E67pC/2Bv1kFPuHZeI2w7DtJhG/HA26kdJU3cvObkC+rR5uGuTU9zIq2/FlrehiMMor6MnOveF79x032OeOHRwV40dkY22yvjpNd+sKbHhrDLU0NKjuBisgdYqmNlVnt3CgSUPpUuPbJqk9OEQLfBBckfaYAani12QTy18Pd+W0IyuqSZAUWEM1DVOAReagRmvGWVlE7MOB7kw6OYtLT2NSkxmUp0TsPRTiNYPmX1wI8vL4NeHsN0EJIMdQkFXAv5wi/uMW971j7H/sYn52TvjBMf4/LomfO8SArMN2JDz87fSjz0IvgpxCQT7RIKeAw5cfpmEZpSxx8gi6kExNRyKe9LS/GepO7m5rpZFICgVLrQGlpBU+e5EREBS7a4/h3r1Hzc3tTU1tDY+YHjxgaG1ta2VhbWVheejAwb279xwxNEgI9AKUnOoon85Qr14fx4K922vczWaQtQxUOYfTAelIE7J6RnsLKMQaxmiBqjtTB8kExsfWWXBgTQPMyAGdClhcBqRTgEizPjunm51amtLPTarnp7VanUo7p1HNq8dVQp1eCnzUAToaoGcBSwJE8RtARJ9GD8j6G5ewHfK+MnTtG/pQg1xI/7g1LyHAWN1gPRE2mPtP44OLbyO9wOej2y/FTlZk9p+PJd27DAnzz7cz++fA7pd7d936eVvK4UM3dvx+5eD+goS4c+5upjv+tDM0ig48HuLm4XHE2HXnTtcf/93z8NpaTyOA6gIGazdrX60V3Z1NOat7Hj3zMmo5O2mr7sG7rvSZzgxAMDyPa//AHQVktCVEx3sEFMB0A6QugNIJ0LoBajeAbwFGKgFoJtD0D1B6C8i5MHXvuPp2uO7xaaAmZ6M4Yz49tXC3QeFfh7L+PpB+8GCaqeFb86NZRw9nHjpQ6eA4eOkCIOWr2GQph/GOr1Bld1DPZy+XjE7lDQMQ7kwxQlY2ougkAzMf5hVzS5oFAYGzydeJoBhVJw5gqJWD5DmqeJIumhaq1zSLW7qVZdnMFF2iGmVO9pEnW9D6ZuxSM361CT9f/ynJLC7qJZX0NBVCizNaYeUoXC01/VJ56uOWW88avU6n7XA4/W+DkF8OhPy0ywf0tcn2/d5f/273wy6nb38037HL7Zft9v/ZZvnr73a7D3h+9tWhA4Y+R0yDQqLu1LfioP2s/LL+6MSHHv5JESfvHbL0Lm8e6hpjN/ZRShrHIDB+VTulsp1W2kQqb6NWdTCeZENfFfU3wybA/ZwSCBUM111M7v32UNguh6Sv9wf8ePj4HrvEn48E77WN94l7XtM7XtXN7iVqm2HChgFuXQ+1rh1dUD5YXEVKOFvw02/ukRF3aHjaFJ82Q4WphlqWR2Ef0di14VGAQVdC6yglmbrOfkFz23h/kxIPnSJDOSN1owN1uNH2qsynvO66RVgTs/o1pOJBJyy/k9ZahWurwPcXoPpykX15mMEiEiKPNJqOHn4O63mLG8skYTOJ+AwCIQWNudLUZn3jDsjF59/HT319/CzIMw5kEwJyiNjmc+5nn/PfOMdv8zr3ncdpkFv8f45f23nu5b/j7oJ8T4H8EkEW7gevPLjU2p9FYJcyxiuY3DIGo5BKSigvuN8NSR7qK8NjMMpJtn4WdOPWszNJNx2cfH/6ZfePP/65a5fBzp37t237g0xiAB+Bd5sfqytrzpw6eyImNjY6JibAC1jX1V+KyT1m0eJtX3h4Z7HDwemhEi6qhMtqamh9QqRUj6LyZZNQObNSUH0bfjuAnH217moQPP06pfDlCrwTmOACAhkwswgs6Lc2V4DNzY9LS5vLyysrS2vvN5aBdcmsalIvATZlwAoPUGIAIQJdncaBVtKaC0fznnLqUiba0lltWWJky4yUDnxYXJYwJklDwCRbhWxXwZoEkMIVRMv7sTZpVerw7cTeC9GdZ8KqQ9zL/FwqfN1KfFzyve3zAlyzI/zq71+Lsbc6/NtPdkeOnIqICnVx8zU6GnHUwO1rUNeVeHX+y4nn56VP4vUvT0zd91NctBefMpadNtFet59/GTCfFS9+G7cCeTXTlgxwugApcrXx7XTBw+XiB4vFl1fKL65XXN2quLJRkrSaFbP0OmDlifvSLdulK+ZzF8zWbh9TJTnyEhx5Z/14SVHZv/9ZuNug9KhJvolRutHBFMO9eUcOlpsYVZtb1fv6qrva1/jsWR4P4CnU2VD6xdzZ7IGZgpEPjbTZKrSwbFg/OvFucmVZu6wRqxUM0RJTIYViVR1YgKGW9xM1eJ6SKpgSTK5Mzm9olpak01qqSIlgKHuI6lbMbAtuqRm/1IjT1yEV5UO8gk5sIbSvdvjts7KWzB5kEy0nFeoSeGPXsdOgw75f7fPbeSRy5+7AnX/7Gdqe+OpP+6NuCb8f9t5j6Lv/sO8+Ax9Dk+ADhn5/7nE2Mg+59bDozsPimJNPT5x+dvlW1qOX5XefFLn7nT1s6WfvGRMcd715gJJbM5BR0Z9ZNfK2HA4eEDb2iQqbyNm12GaYKLcBm1E9+iIXWtXNzQQzw29U77A9/YdV3Lf7vb/d6/Gjgd9/Dnj/fCjAxP3CvbSuEgizeURa0cksaacUNSHTclohXbSUrMH0vDFzh3NltQg4DCdiUpUEuLivTdPbs4HErI9iATKZ31JNKM0VtnYIO7rwTWXUrnJmeyGlvYQAa+bSYP3gfF5fnX6gWticNgx+1NuTMoivGWB8Giaop3VXk6C11G4wcxjMgldRYSW4oXomvpFNa2JzoALZ2PRyr0h7Oa/+N8+oH46f+j7y/Dchp0Gesf9yj/u335nvfM6CnGM/d0v4d8CFL3zOgLxPfhV2+YuwS5/21wSf+SX+SlR5YwaZk0Nmpo+ii4ikMiYtj4S/3FyfUFZyq7WllEjsZHMHuOOgmPiLIeEnXdwCDx+x2XvA+IixzeHDZr/8spM/IfkIADPT80VFJUQ8CfgIvN96V19cDCjlmNxMyOWkrtMnUo/uSbc5MNmdryDXioWtHfA3oxNlnZwsgr6aMp7GqDk5cNlstvr8yCVb6kN/2BknxBmf7iDnQX8v4auX8pGeyQnqqkaxodevLSxsbL5bfv9udmNFpldJJrli9iC5t6DsYWTTq1N9ufdbkq+OFD9teXoalnaBWf1IAM1UoRr1AiKwptEL8RIsdE2Mk4w1yuC1wu6CaUT1LKziA75F05aNfHmBV/AM//om/MHFnqunem+eGnx4HnL3ZFZicNWja5EOlg6HDziZmUUHBER6eETZ2cSbH3H9HFTsZ6tKvYlP9JBc8Zm/6TF7znwyeq808BeZ3w+qkF+0cXs054wE580UD7zkz0OAoWyAULP0Kl6U5KS55Kg8f1h9aa/u6qGZqwenL+/VJf05lfDDVMzXCzFfLkR+uRDx7cbpv2Qhv+Cd/q08ac2OcqoxNCg/al5hYl5haVFqa1ZqY1xualh+2KDuiEm2wZGh27cBGvUjXwgwxOrMdublfMWrtoWi0eUq7HITmVc+9IE3Oz2hWZvbHKfy9ELNFHZc9j+6NJWkBydBUOVkvpanWFLOrk0uLAi1GrJAAaMpuvBaCG6uFb/UjJ8HY3Q1CFFxLz2nDZ7dUp/Z8PRmWmUyuLsek1U68KWB+2eWgd/ahP9+JOzw0Rhzkzh7xyRrrwuHj53c6xjlE3ffN/yGhX3U7kMeuw4c277LYdsO64Skl219jIY2fEkdPDm79daT4vCEh1Gnnlg4RRvZhJjYB+02ci1pGqluxxc3ovPq0HkNhHIop75PXNsrKmljg4ckOfWYlwW92TUI8JCoHbsUcrnsd8u4n41C/jA//t0+ly/+tNlu6PfdX26/Hgp2DHyQVU0qgTBzwYScJlwBGJmc3pSS3pJXjnqY2pVahnqc3tLchaIQGezRMcHgAK+lQ9k5IO/s57VAah7fTT6dMJhdON7ZNVieOVabMVrwktiQSx9pk/MwdASEO1Sv6S2e7MkiQV8MQp4gRwpovPYxUVu/sKmHD+7ltw4Ku2Di4UEhvH8cNTROJqoVdO0cUTbL1Hxga4BmmPDim4bvPSO/DTrxlV8syC0U5Hz8X14xX/ud/Nrv9Nd+Z//ldRLkk7At+trvibdBPidAjsHfHD8ZXw99jiIVMHkZOHwmBlnJolSxaFnYsWw8Lr6w6F4LpI0vbGfzOqgMUERMUmjk6di4C7FxF8IiTsXEJUVEJDo4uI8hcRubH7c2P5aWVGLRuNXltQ/v3ne3QIC1DWB+EVApRK31haG+nTcTNWO1EnI9hVjRAX/Tw85rYqb0yrNQzBcS6GXOi2NA3Wlcwt/jl8wpMYbS8x6kACuo4Z6R4/7YgmRcTwNpqIs0CqcQiKpJnUyp5UyIeEJuT1dda8mL+jfnnsVa5172QpQ/JjanDRff78u8hMq7xKx7IOnN0FNa3k2xgA/TcuYgZww8Mz7MgVWQIOnI6kekhufU+qcL6OqZ4WLYm3OylrdicAYq7W7/44vdj893Pjs/nHkP8uY2vrXiclSIv4NDsKfXk5t3Tx0PvRkVedbRMmLH94+Mt2vSrotvhU7d8AUeeQM3LDcS9y2G/Djn/eWs1xezAd/NhP6kjftblrB/Iu4gkBkDlF+cPWcpP/733Im/p6K+nYn9Yi7+64XEbxYTvlw88dlCJGgpDLQaCvoQBVoOAemDQJNB38hCfgHuuyNcdrXZm9faONRa2jTYWje5OjS6WIOtTWqPHGoyNM7ffaDS20/b2AowBR9GGfI3TZxrRby7VQtFo/pixFo7Y6JuFNC8lzIlawtbRBRpWTErH6YqobjJDuxHslzYjRkfwEmJPA1XviTXr6rmFyY0WuKEbIgi78Tp2vGf3rot+FkwWlU9Ml7cTchqGsyoT7+TlvwwuywD3NQ0WtKF3+UbZ3L6vue19DO3Su/crU1P6c7OH7r4rPLUk+LwaykdGNH45Ec8e7oXMV4DwWSVdN16VlJUAyuqgdW3Exo6iBWNyOep4KRrb5OuvbV3P7nPyGf7Xusf/zL1jbiaUzOcWjqQWYMsbGYUt3IKmpgNA/KmYdXr4tH0irHbb5pKW0hvSkaaEfq4Ow0/Hw3/z0GfHRaBvx31+H6P/U4j31/3+fywy/u3/cdTS7GFTfT8JlJxB7WindzUTs8vhb/OH76W3BFxs+Qv+1gT97iLN17VFYNHwFBYcS0H0ifqhWMb2lKv3Tzl4596+QahtXWgPJvYmD+W/YINLuLCOmSMMS6uhzNcq+wrmIHl8QdT0JBHhK5UDqGKLqnHyKtQ0mq0tIEgbyUre2gqOF2JR7GR42qpdGaRIZohMqao7CUyY3WANPVP59glcLvP66y/4y+A3INBzkH/8on+Luw0yDvmu9Czv8Ze2pFwfXvMxW0hiTb3kh8OYNJJnFQ8LRWLyyRgium4KjaxkkEsIePqeeO3G1qed/R2TEh7BeJeHh/k4OJv6+hzzCvU2z/S3fO4j3+4j3+4la0Lb1y0srq1uLBaXlbNZnMXF5cXF5era+qkKs386ioAbNGRg41pjwEtB/gg31iiEwh1GGodQdCMEdXBBcVI1Ath9UX8RSugNpFz5u+5W7baU2brl7wW4rzg+3dCLY0AxuiajMZBDyH7u8dG4Evza5sbwNLsCo9Cfn3rXP7tBFjeHVzZ3YHMpPa358jtaVRomngkVzrwht32gNXxTIGr2pqhA8AkHdlIRVRPCYb4mFpk60tYzV0M+CEN8lw2nKkazulKTsCXPyCUP6m7G117M7byenTJtci6J+fBr2+Pj3Q9vpjk7eDkZO10KelKkKdfUljYKXeH8H2/nN/3b/yN0MWsS+ILju/uu3y8ZvLu1N8b4T9uBnyx5Qva8vt8Leib9RO/62P+kB7/efnCEeCW9WLMX/OhP29E/7QSAVqNAq3FgDZOgDbiQBuxoK0Y0FY0aNEPBMSC1iNA+uOg6agfphL2bN53rzr4rxLTA2XWtk12jq22tg025g02pu2OloNuDl2mlu3mNtU2zuir94ARwnILQvK8dvxmKe1q0VwB/BPdTpaqmwpMfxSzJfqZZQKatCTXi/oIk10ETSd+EycSdKF5Azg5cVzHla/I9euq+SW+RkeYUA594j0Nwc+3ERZb8PpGjKJmhFPSjctpHsxqqEguri1pKS1phgwRu+nShNfFcf+Unnxa/iS1IyN36N7j+ojTyQGnXlgGXcxvRpMkq3CqCsPW0gTzFOE8iTfTixaMUVQFNYPF9fCMku7Mkt47zyufpzfffVFl6RIPAv311U8Gn/948N+/myfdyU0tGcqpwyWXoPKb2enVlBwwK6+J9TRn+HXRSNz1nDuvwYk3i28k91573bfTMvZnQ98f9jn8ZuD46wHHbXsc/jzk9+se/x92+qaX4Ot7pTW945W97KIWYm4Z+lXOSOK96tgndT87nfmoxY3RAAAgAElEQVTBPv4Hs3Ar30t2TrGxQWcvhp4dqGzlwPHdVa0Prz2LDY4/H5nQW1EGqy1gQsoIWf/ImipEI10y6igV0cIcqlT0508PZ8tgb9jQp+ymF/TO1xxOEUVUSBOXMGXVbHkDVwGZmBwQqZFE5hCFhWHxuBOiSYF4nsdfYLEXCZzZFjK3kSdoEcnKuRPPYGORpbW2z94Y3Hr8x5lr+67c3X7i7J+xZ0MzirMwtHqurJYtySYwM4i0bDIxj4YroIzmE2ElpNFqGqGCQH7bA0tu6y+B4zrZ4718Pig4LNEnINrLL9LdO8z1WJCHV6hvQISXbyiTObGx+fHdFtBQ38zj8ZeWVlZX1xvbOiZXVtSrK2vAFhLRV5HxHPgwvboqUE1TaOy+uUXu5nvJ0gabJGhDwrN0PdnyrHNAzTnmmf2Lt1218ZaT/mZrUb7Iv/9qO3wIYKI/aMYZqIFBaGs3pGNlfhVYBTZ0y8yB4VcnY+vvnO57cQqffw2Rda70XhA07xK87r4UnS+E/YOqOw+rPE/uezOlQHzYECIHi7GDRTJWO220qK3kal3GiYb0mK78UxNDqYqxnI60+OZ/ThTdCHgQbv4qziX5pFfu1Yi3l6IKH1ySkzBDLa3VhZXN4E4uVwofQQ13dQ/UlLyM9S2McetK8gSaXkw+9FNdODp1asdc9Lal419vBIA++IE++oPeBX2xGvrtSvS2qcgfZ0/8unbyj9WYn9Yjv98I+2LlOGgp9FOYXQz/74kALUWAlsNBc4Gg1UjQUhRoJfGnmTN/T100XX8ego60KbExLrK2qTW1BBubNlqYQhws+j3skd7HEHaOOHf/bmdfqF+0vrRFVwgRP6kW3KkgXcybyRlaqEAvtdPX8PIt2dKkVCeRqFlUzhRfJeklaLqIum7i0ihX0IX+VG0mT8zwVeuq+a3JxVXh1DRJqIbRJ7sI/6O70EqYbcGpGka5lf34IshQQeNATWcfFFZY19qIILRTBU/KobdS6h6lt73M6rp8v9I35vFh53hz73PXX1f34BV9eCmWp0WxlcQJHWFiGslQIqgKhnQZw56qguAqmtCtfey3Rb2ZJYN3nlfbeZwFfXf4m5+Pfv+78fd/WPy63+1BamtOA/Fl8djbOtrLYtyrUsKN5O6rryAnb5Uk3S+//bLhcXrXm3JSejVtn13CXpvQXw85fLvjyJe/Gmz7y+aXXW5/7A38fW/Y45SBDri2oV9U2Ep8ktP1KHUgLKk46HqZw/mMvdFPvnY5t8Pv3i6XK3vNYs3Mwrwcw8e60TKusq4KeutO5on4OwlRiaXpKaMNpcym/4eu+/CK+swex8+WbD7JbnZTNtkUE0vUmFhiL4CKFREBAUXEDkpU7IJI77333mYYhjoMMDB0mGF677333pihqZnfcXe/5fzO7/ece97/wPu8nnuf+5z3+9Zj81JVoFb51LCWuoCBA4hjDaLRUjU8VzmZLRtOlwBSyC1xdGQekVbC4tfxJa0CCVAoAYulEKl8gsOFE0hjJApCJOYpVXqBSMdkaag87SiF2UuhgOk0EJfTzOFWspjlXH6NTJlFobcbzB1qXQWJ1kimg1l8EInZgiHVYClVZGoFCVOCnaogTDTSZxsJsxVT8JZ5DBjLqh5ClA2MD1CYo3y+h3/gDf/AG2f8Lp84E3zybPDxU4EnTgf4XbhMJrOdrjWrzdnc0sFkst+8eedyLTe3dyhMZtuS0726xEPPtecku9+alt063Vv5OArqdGndb53uN3Y6C0EmjrltEreG6hZAmbFneVE+kohT4rNe7mdPkRt/Lv/sa+vYwLKaK6BhsXPTY1Do28UV96LbrbYTOnpyQy/2PrrRdusUIMqnNy4AkBI6UH63OffyAiQe1RczBbg93fUQN5VrNiLdbil+oY2IaFFyB/mktvHueFj74/66yJHGu0jwC+50XndBRG28f9SpdTd91t333RYbcuj15RPJ1y7kP4wcbqxPeRQbEXIrLjazq2f8ZWL2gwcxjyKv+u9e/8p3Z/65LZy8m0v194RPdiof/KC/86Ut/G9LF/+4esFj9bzHkr+H8byHKfRDU8QnhmufGMM/Nod9YLv0B1uwhyP0j9ZLfzSG/FEf8gdtiIc29L9huuKhv/JHdfhHjsfbDM89LWkhS2WPHFUp0/euD14KHfA+NrB3/+Dh/aM+R8ZOe06d9EQf9yGduYA7Hzblf43+LFtdAJCndIji24gPKjWFI6udRFMXzi10aSlym3mJSGFLRUoRgSMbI2iH8KZhghlO4Q+jlCimmiy08jVv1I7fNc5Vsen9DJQZunaEoO9Fv8+6vThrL1bVjeQBJolNQzNN/RPAwYH+4dKu7iIItH0WVw4Yy8kH5+b2Rr+sPeT/6Pj1xFN3Uo4EPu6CM4fmxW2DGCiCPoikzVDFCJZyDMudocjmaCqCwA5Dibtg1M5hag0A2dCFK6qfDLiS+M3m0//84dC6n45+8Nl2jz/8EJPUEp3QkVg2mVaDepQ59Chz6NKD2lPhWXtOxUTG1mdVwHonZMBRdf2AyDPw+fd7zn+73euv3/3i8bfvv1x/+G//PPzV+vP/2hjifyWvAcyqAOIzakdvxtWdDC044J/9c1Cy57Pq766lfXc995uQvF3hlRuOPN1+MMrbOxwOw5LI0pKqvqjn1Uf974dHRCe9eDwHbqJ01uKykjUdzcoxqIY4T5wG48dq2dBcBSxTO5mlG8kwdKSKWhIpI9lkTLmQ1aoUdSnFPXJhj0zUL5cMScVjPD6czZviCNEsIZEhoLIkHL5avsBlD5PwXXg0kEZsZlJKqcQCOqWEz64Q86tF/GIKuQJPADGZAzQGhEQZ5woAVHYtiVKMni3GwBuYM11CLJCOapifGqZyETzdAJLdAkNByAwYj+dx8Mi5k2cunfIN9fW/EhR684zfJe/j5876XaRQOMsr7+yOpU4QmMXivH371uVydXaB1Hqd2/3OvbIsI+Lq0xLdTr1tVUNTUqcw44uLxrcW81uLmUrF0ulY99tFt1nslkxjX/iz7h5XR/mhvfa478cg121t/XLd4kiv26YwSzk0HHqgv9dmMLktS261UdgLeX5oX3GQZ/vdk9U396YEbsi8sSc/5vhCz2sFvkI0n8aZS2Ai0vALeXIt/I2bj8Y049D1SumgQTss4rZoFAC5qF4jbaDh0p1a4MJI3EDj7UvHPrl28tuLB7+86bP5oe++B+eOPA/1r0p4/ejqrbOeZ8+dDrkUFnXa9+Lpk75nPA8GHdj28tyB/KD9wOve73rT1bmBpvTj1ld7HA82Oq9/5gr5k9Pfw+broff10Ad4WK782Rz+F02whyrIQxfkYQn908q1vy9HfOIM/6vtyofmsD8Zr/zBFP5H/dU/6iL+rIz4WHLzS2uClz4tyFb+UFr4WF2dJipL46a/ot6/Mxd4bsB7f/eRXYMn9k/4ei+cPTl/8gzl8k3S9YdTlx+qstvUGSBRYgcpplqWD3nbT1d3otx6twDBeudyoxaIZo2FjSBLJ0mqUbx+DK8ZxQlgC3oiV08V2US6NZ3zrWFpRWaxUqTGWaYBRtL2oc19WHs/3tKPU/eheOAZHHB0EgCFtvcCAeDSTkBmezsETRycIhYXdEbdSg+5nrbxcPg23+gffW5/9P0xr/MxEzjtKFoyME8dXKBMkfmzNNEImonla0cxvHm6Gsky9U3zasHoiva5/JrRjOL+/Uevf/j3bZ9/uXXztv3/84+Nl27FzZD0gXcyo5NB95K7w5+1no4oOBGWte3IvQ2/hvtcePEiuW1kTv00pbeqix4ZW//XdQc//m7nt794/u2bHZ+uO/jXLw9/sd730+/81v0clpg/mlgMe5nXG3K/7PrzrvQmxm/l0xez+765kro5quyzcxnfns365uCLPafifM49ggyTMSRVZx+2oGYqICz+6uWomGvXUD0ASlcrOj9LAWwVDXVLkTAeqp8Iq6b1pMuHsozwPDM0yw7IMACzyL2ZtLkKGQOol0I0kgGFqFcq7JOKByTiIalsXCgeZ3DhNM4kW4xhy4kMKQXDJMCwiD7MHJRJGhCxWrm0Khatks8uYdKbZdJGLq8ShwNQyH1UYhd6vgM120IhlGIR5bi5Jiaug41vp2L7mbR5qQIlUOOF+kkCv3ca14vBQ0gED78L1876hZ8+d+mM3+Vz58POnrt0/KT/Ya+TbI5w7Y3b6VxqaWlhMplv364tL7s6OtrMJsPbFdeq3ULDIttrKtxvFlff2LQG6RwSrtWK3y7bV1wWkYSJxk6+W7W47TK3mYJ+cY5wZaMm+hBk//p3L56Sv98A+fQfS201bjX3nYJPRs6C+3pNNqt7Zcmtksthg833Iy5t+9Pr0PWvwr57cOHzhIjtBQ+PveNB3MIewfjrGeBV9MRTAjGPoxxYdfNwjBYstZYtBfJ1IDS3aJySNMtOnOPG0dTpaOYLrjgLOf8yLmZnoPffAw/+8+Leb68f2nzba3v0ac/yl4+Tou/5HvL0P3amu7Xr2sXwiyfOnt+79+TGdTf2bMs8f7Qu3HchKcoNLVfl3eQ/8zG89HLEbLdHfLYY8seVII/VII+1i+/bTsbz7w0bQj9WXvyr+OwfnMF/WQryeB8XPZZDPZbDPJYjPBw3/mC48YEm6gvVk23KhKPynDB52UNpTaK0IY1X9UJS9VJVHivLf8ZJvIeODhkJOd57Zt+o/9Ghs96TwYGzV66J4gsMeUD64wpWbCMrsX3uSZmtB28cobgFVi1J7FTZ50bmzGKdCMOUI+mCMZQRzRDA5qTTC5zxeRtHaRZqrTrbknXZqbAYiELjFN02TjcNEw19GHMfVtU5x20Z4w0gcGNIMKBnsBdaV9uUUVjwNCmpHz4xjsAlp5V//tWvn3x92OOjXR5/3vHZ5kBP/1cBt3Li8vqG0DLwJBGGYYDG5hvAw30TSDiaNopmzVAUkxQNDK/qmxcnlw209OOPnb/793/u+Phv3/zr83/88K/PNq7fUFnTTOMbwHDaPt/7V581hD9r3n027mhQyoWrufu97u0/fPNxTHlt/Sya4ipsmL/zvOpo4KOvtvp8ttHr620nPT7a+tE3nn9b5/Pp+nN/+/7cruMPQ6Mrrj9tfJ47dD8L8rJy9lHZxI3swZ8vZ3554sVf9z9a55O44WjcVs+n2w7c6YIwybTFTuBCWVH/7bDnT8Ki48NuzTa1IZoaRwpz2QNAxhCAPdbBgDXONafimxJk3Tm63hx7X8Fqd6G6NXWi7MF8TwoP26AV92pVg3LVgFjRL5ZDNPpJoWiYw4HiCd1oXI9EgVWa6DQBkiUiY5nYSdL8AHayAz3VQUK30Sn1VEYbT9rOVwD4snYmt5VKAtDQ/VzMoBTfyJ6rZiKriehaHL4Nz4ZQZbNcM0FkmyELyAIFgkTpn5yELszBSViP075hJ8+GnDwbcsbv0vkL4ecDws6cCzp+0lckViwtr9rti52dnQIBb2VlybVk7+vtshp171Zcyw4LlYBpbqh2v11+u+ow6uQIxHu6K2tW17JJKKahsZOrbyxuh9xtZ+ESAqnXvzfE7B/w+vFN/Avmxo3jX3y2VF/qVnBXhUwBlQgahBiXXWsuu9uopHU2TBXF5t/dnxr5Y3vBKXBlUHXCydhLW1CtTzmDr7Dg69PdIWTsU6Ywn2cCL7vJC8xKJL2YrmjimNtmRdkQxrNh7uMhbnQPKRyEuAjD3uwdiYh9vsNn7x/O7/sieN93kUd/ueW57YbXr5nR1zIfRvsfOnjusFd7Re2TG1E3zgWc3/nr0W+/jjq4ryjsYvb544X+3sb2IjesXpAcLo096872M91ZZwr9wBHo4Q73eBvk4fTzcFzwsAX9wRj8oSb4E2PI31cvf/I25IO1YI/lYI+lYI/FEA/rJQ/jFQ9D5N/1TzaYU7zMJaGm+oea5gRJS4awKY1R8YBb/UBW/0JZ/1pZ9Vpa9JyXfp+VGImODhkNOz0QdGY07BLrRZomu4n7qoH6vBb7omruZYW8Y8oxy1plaZZFRiNXSZrEmPlqMZohR9Mls3gbladE4g0EqhZHcfCUFonebHI47Ms2pVlD4OvHKbYxqmOcLuucVXXOGfowcvA8tXsKPjDWDuyuqW2sqKzNyy9MSEnuhUKnUdjS2o71P3n+vDf40KkHJwIT/a/mBkeWnghJ2eFzb9epyGGcdI6lXmCpRhdovWNIyCQOMkUCjGCnafoBpLh3TgSE0a5EpXy1bu9fPvxm47cbLxw7cMFzh/evPx3Zt2/Hr4fPBt7ZevDiliMR3iFJt2Lbdh2PCb1d7HXy0SGvOwH+z3x9Y+49KYt+WfUytTU6tmLdL75/+XLvpz94ff3T6W9/PvfhVwf++Om+zzed/WKTn9f5l4kFsCcZ/RGvWu7nD97LhgY+bd4RmLrlbMLmM4nbfFO2+rzc4vng8JnnvYNsEtGIGGdDAJPxd14VPUiofRKPbOlEtLUPlRdNNleguypl82DxZCsJmMPoyFD3l5r6ShZ7ihe7CpWtaQxAMqk/iz5VzCc2ygRdKhVEo4dp9DCZdNBqQgg5UJlgjEMfwWF7JBIkhjBEZc0KFORZ0mjbaDuECJ+RMwd41BYisZXKaaOLWmn8RiKtHoNqwM60kyeA7OkaKryKMllPRLURaAMU6TTLRBS62NIVOk/HlWhIbNYUam4CNTtLRHp4+1zwOu7v7XPhxJmLvn6X/S5cPnMuyOfUOblC61h0mc3W3t5eiUS0uGh3LFpGYVCbSf922bnssDLIhPaWevfb5TcrdpNegUBMaDSSlTWrc8koFDPQ2OmVNfN7ug4uJeMK7fZG8zNPqM8vawmxzC1bp775l6ks3y3n21h0jUzWNzFtfPPGbre67QZaTz2+OQnV9rD8+a6OPG/mxBMVLg8BvAeruYzpvT3fFzg5dB5HjMSwn6GEWUIncJ6ZOcfIoKgq2NbaGXFyH+23fsadXvp1EDGkBxc6hLkxMnO3pjrY1+ujkGPfXz360w3vn28c+TnCc2fs1cCcZzFn9u05tf9QS2nVzYDQKyd9fXfuOvTlFzcP7Cm7eaXosn/RRZ8s720uUKF7sIT97LS76a676SrrjIcz/AOzn8da8Pum8e9hHo5AD4Ofh/niH5bC/24J/LM16AN78AeOy39ZDP+L49r/2G79zRj5menJRkvygZXy4N+BT972pTp6clXAHHFrGqf2Ga/usaj+pazulbz6tbwsXlr0XJz3xFSZKMl6Rou9x02OV+aWWis737ZM2WrGFGV9wopeYcuwfZ6pRTLdhmXl+4m8Mj1TKsMwNTiWDsdc4cpsVM4SV7QilC2JtHa5yWpxOhZXrAqTCsfVjBLfz+Ycp0s6ZxSAGTMEr4Ngqd1TA8D+2obWtPScgsLS3LyC9Oys9q6uCQQKDJ04eib8fOiLsyGvD51+tv1I9K8+j3498WDTwWtf/xq02+9+RQ96jKAEwynwBf48WQZfEM6SNPM0Axyngs4Kq1rGN2w68sN3O/x9Am8GBl/2PnDN50DEyWNRoZcK0wtqqjsj76cH30qMeFgcdr848Hbu0Qsvtx+5+f0vAdsPhHufiT52+u7dmPwbkelJma3+IU/+9MnWdT8e9fD45o9/2/L1Ji+PDzd/8Omu77ae/eJ7n8Mnox8ldlx90RT6ovXcbzW7AlP2hmQcupK70z/l8103Nhy689kG37NBTwgktUG9SpwjV2YWR/qHpt95MF7VSBsYQgHaFwBNzJEu1QLUyZgQjjXh29OxDa9ZbWnC9nRFR4YOmK0EZCogBVRQynTTM1jzk/Hu+LnRzIXp/IWpQtpCHQfbSpqspU43TfWXtdckIMdbNAo0gQzhyGbwfFjvfDNgvhXKGh8R47s5xC4Wo4sjALMEACqrFYtvwSCBuPkuKqIOPdmImwWSMIN0xgxPSpIYuMpFqWpZKDYJBBoOR4InUxA4BJaC8fA5ffHYyYBjJwNOng0653/pnH/Iad/AYyfOiiUKu8NpNlvBYLBAwLPZLItO68Q4zG42rLkcyw4rh07p7Gh2v11eXbKbDcr5+XGNRrK8avkPXRRm6r90bSxa3nVK5GbDc8+hk7tccS9oW3+a+n6dNDvNLWAZ2AydRj+GpahXfrc4Ft3Ldjyorvq+PyjlQlfmaUCGZ03szobEI4SBGOJIDH0uBjl5eWTsDAwRMLhwqR8TNcNLmqbHTtGeE1RZDEvhpPAFmHwdRAnrJAWDiMFQasQw9uYE5glkMOaM18d+B786v+e7CK+fbh7feePEvqdXAgrjn5/av+fMEa/u5vYHEbdu+gf57dmz54vPgn/Zkhh4Jsn/eF7I6fprfkW+uwVlL5xtidaiCFf2eUXkxrVnP7kiP1+9+VdH2B8sQR72EI/l8L9Ygj3Epz20Fz9SBn0kvfAX0YU/SUI+lF/9hyryX4r7621pXs7igLct99wDSe6RgiVosb67UAbMlnYkStpeCRte8apecIqfM/MeM7MeMjN/01YlmOrTdRWp1vpSRUGRsqjOPYh2Q7DuMeLaKFbdN+nCsnQomtuyLCUw1zRWLU2gwDF1BJaVKljhypxMwQpf+laiWZEYF5UWm9X1H7pKLEc5gjdA8TooXt2H0oKRuh6Uqh9N750Bt3RlF5QkpWZl5RVm5OTmlRRVNDb0jcKHp9FRT9P2H7+2y+vm1n03ftxzc/3ua9/uuPSv7Re/3X35fzb7X3xU1QEXDSIV9WBUD4xG4bv4KjdJsEwTro7NiQ4cCTlz8vKXH3997XzIw0thryPCn4cEJUdGFccnT0HGh3onW9tHp5CiNggRMMqp6aecuZHx7f4rn/4SsNXnXmL5aE711LUHpTcfVYTczkopgeTVj2VUQh8m1YX9lvPpxuO/Hr/97c7AD//l9dmPfh9+ddw3IjsqCfyidCaxFh3wqGlvcNr3ntFbTzza7HV3w+6QPd7hGVn1SqnFqbcz5hBVqUl1Sa9Ha2pdTJaDRlXMTakXJgVj3dzhNu5QI7u/HNWQMFXyCFH2BF/5klYfL+rIUHbnWsaqBN1Z87VPIEV3wMW3uqvuDjbGDLc8GWp8Vpd0aaDscVPq7az7AS+vnYiPOs8lQQQiGJoOJAr7kbyeRnhBJby4jzU8JMZA+FSogDfIE/XT+WACDYTC9qAxfXg8AIUG4wkwOhUh4JKlUq5CJVEYFQoLn62ikYRMqphB5+AJKCoD63H6XOiJMxd9TgedOBN45lzwqbMBR318D3ke53CFjkWX1WoHAABMJt1msywvuybGxxwW46rTvuywCtiM7s4O99vlFZfNYtTMz4+r1eLlFdui0yQQ0VGYqeVVy+92uVtPYxTdIdzerHvmNXRyl+3ZY/KWLZM/rKe/eulmUvRctkShnmXwhY4169Jb98oyvLai6PbFvAiv/Bt76x97jhSGVD05BC4MREAezI/fGxq7CBo5CZo4C5wN6Fm4OcF8NkqNhFFvomRP8Yb4YW4UkBgMJAcBSRda0ef6CJf7kOFjqEcweOxZn0+P/fqp19bPQg9vCT64JXD/T7cvnMiJfXxy/77Thw8D6xqeRN69fObssV+2H/ru6xveB9KuXkwOOVt04+JD719fnNgb67WNVhr7ZrCEn3lFnuJPj9pmerHH+nSb+f73xlufa65+rA770HD1Y+ONz9TXv5aEfyMI+4oX/i9J5CZD7P6lXN83VWHO6ghn4z0X8LmrL3kJkmsdKDT2Fqp78mSdaRJgkrg1SdiYKKpNFtcky6oTFTUJnIIYZe1rfUO6A1gpryiUllS4B6fdQ/PuafybabQJPrdCZq0JpG6jVUakLSn1ShJLhWfocMxFhthBF1gpbAuVvciTLv1/0dX9m652AKPtXtD3olX9aCwA1lDZmJadn1dcmZFbmJqVW1xTnVde1gQCD04gC2u7tu69sHXf5Z8P3t6y/9Z3O65s3HftkP+zc7dz/e7V3MsavZfSF/Wq/UFCS8itjOjnFWMIOU/pFqndVJadTFEGnL4cdNzv5Y3br67fSL51N+1uzAywfwIEHeuGz4zh0Bhh9yB+hqTHSn4/dDlhe2Dsvois10Dy3aqZl22UuwWzL2tJSa2sdtQKweIeZLpf1KE2+8Vt8o3d7Pfq80N3Yyrmy2GauCZS2Yj2Tuboy0rE43x4VOqA95Xcbaeeff5z6Le7L2/cE3L7YU5SakVFUR2ovo0xO6OnYMEFqZ3ZCe1pifCaKkhRHmMAZERPEjuq8K1F8pFm4UAVszOX3JxMa0tjAbPo7WnMjnQROOffryyT1hw3U/7bQO41cO5VSMnt0eoHiKbY3sybc9WxPel3616EZ0f63Tm1vTzlhlDQT+K2oZiNCE4TlFxVO5FVN1sBE00OsOagbPIwiw2lcAbQ9O5ZfN8MfmCOCCfwZqhCNFf475mdArFUIBGJZXy5kKlgYAQsoohD55HwSDJl3uO79b98vW7LV9/++K91m75Z9+O/vl3/6Rdff/TJpxyu0OladjgcQCCQwaDZ7dY3b1bn52YWraZlh3XZYZXwOf3dIPeblaVFi9WknZud+L/pLqAn/0tXS+SW38Xf2aR5cQR2epfl8X3yls3TG9ejfot004laNpPFF83QBTzLquON2728Nt3elhhyPvvK6ZQLu577fG1HVruF3cM11wC1gQBQYOugb8vomfYZP8B8YC/6+gglaogcNkAKmBLenFfe62NcbsOe76IGgWkXx8S3x/l3hwiRw8iHXX0P/M58tW/bxzu//8vubz785Ys/bPv8zwFee2Lv3T595NB5n+NdzS3REdcvnjx5fOfOIxvXhxz4NfLkoct7fow8tvf28cN3T3mH7try8NievEsnYK9vSutfD0d5016fZ8eekMUf0yd5q57vZt/8lh3xlSRqA+vq94Kon7UvPe2Z51dKLi9XXrdX3TJW3VnqjHWA4i3gJFNPmrE329Cba+jL1/XnS0Fpks5UCSBd1JYuac2SttXFSb0AACAASURBVGQpW7LUremSunhVS4oekL3YV7UIbnCAAW7Y+JvhiZWxSfMwTAEdMi6g3ArFokBs5PKXFVoZlqzG0jVompMpMeAZehxdiSab6AKnSG9VmCzW/1Mwq0eJhmGiZYyq6l1Qds6Zh4jqQSysrCMvPT+7uKykujEttzijoKisoT6zuKgOCARCx4BDs9s9g7fsD/3p4I1dxx/6BCdHxjYnlcESyideVqDDX/X7R1b7Xi/wC8+IuF8UlwnKLB7sgbEkWjeBaqLRNSySsLcJkHE/5sHF0OfX7tfl1FBnaaPdE4hxokRo0erdJI6Vq3PXDzP9Hlccvlv0kfeDwNzRS+XI0+ljl/Pxhx/0740C/XS1fvuNxhvl+E984reEl33tn/nF2ZT/8XrxiU98aO5cXLc8KGM6LGP8wsPmiBftN+KAJ8Kzt3rf23zw+qWo7Jyy3tb2UVArpL6oGlBcqkAj3CrBbG3hcGEqDtiCbmuGlxexB0C66SF6RxWro1zcU60bbjSONhnHm2xzbYtIgGy4ggbM5IKyhc0p0pYUbstrTGUMJCO8Pc6/+cW51tjzY7m3UZXPB5NvgeMiul7frn4YEhd0+PjWD+urf2OKQCRBG5xYilV1di7k5/S+mpCMjgnmp0XUeZEYwZPNUsTTWP4MhjuPFeDpGhJbw+DL+WKJWMKTCFkiDkfE5GmFeiFNzqdIeHQemYBYQA17bNr664Yt29dv/mXj1h1bf969ZdvO9Zt++ub7DTK5eml51el0DgwMiEQiu93+++9vqRSS02ZdstmW7XaFSDTY1+1+s+KyW2xm3Xu6KunSstWxaOQLGAuo6eVVyzub1K0lyOoeku5tMr06Mntu1+KjaPq2H1E/bZgMD3IziXIKjsZiw9BkiW3N+cb9+8oaAToU8NPm+547ayIDUs79PJ53SwTLAuT7N9eebwT5NY2eb57zb0Ne6EAF9mKuDBKuQEjnu3HHR1hBcOGVTtK5FszpHkYIhHMVRAzuxocPE6OxnCwmv2lqvGR6pBY7DpzpbxwFVAArsvpbq8oyk08fOXR039760rJXDx/du3Ll4rFjhzZvOLtza8ihHcc2fnHsx68vHD5y3vPohSNeh3/cdPHQvrDDuz3/+eF9z18eHPj+4a+fxe7+pD5gCycnzD2c4R5KcdVEulse2AvCGE+8Z2/umoo6QEsJNrXFueFl9oF8C6TQOPCeq7YvT9uXq+3L0/TnikHpoq50MShbCMgRtuUImrMEjan8+kRJa5ICkKrrzlF35hrBlZbeFgOo3QkdXByH6UYGub0g3cKMWy1Xk4lLMoVLquDPopUokhpBXmZKdSiaDsuQIUlGusDGU5ukepPZYXUsW//dptKN/3sQEZyqgWA1YKR5iCjtQYBzalPj0/LLarKLqlJySwqra8uaGrLKSgBQaGNPf9805lhApKdfdGhUXmwuJKNqKqkMdi+h+fT1zH1BGb73mo5eyj0akvYsrTuzfOS3uPrw3/JD7mT2T3KHZrhYkmx8DDUEHhxqbYe0AJ/8ltADnmNQ1FMTVDJFSaCqMRS10u6eYVjP3csLTwXtuV38TXDm0eQh/xLsiRzUtTpxQB5t8y3QnkfQQ89GdkSDPjqdvvF67ZcB+R7boz84+vp/fJI+OPr6p1uNW282fXo8fod/4q+nn/7keffXEw98Lye+yuiob5saHMS21vb1NPUu9I+JphHauTk7CsFsb1aNQNQTY/JxmG5qzIWaWULC3yLH3OixRRhADizVD9QYhmptk63OBZBspJrelSvuf3/MMXblKTszWM3xc6XR/cmXWh6fqbl3tDf2IrbsyUjiDejrG5DESHD87YanVy7s+vzogU/bQPE4RvsMpQ4lAnQtFBT1JXTj2hbkaLyKTdeqGUojQ2igsXUMpo7N1DMYBiZLx+WoBHypmC8Qc7kSNk/CFOqlBgVPyWcIuEwGnY6eX4B4FFfUFZZVFZXXllXX1za01jW1VtU1llRUG02W/9AdHx/XaDR2u93tficS8v83XaVYPDTQ+1+6Jv3c7IRKKfm/6S6tmN/TNRA0zTG0h5sciV5Y/19XnkRxd2wi7NgAD/BxswkS7BydSRkYn9Ysvllae+deWSLCoTn3ImJO7Ik9vRP8IgT8+kJrok9LgU9Hp3/LoF/znH8z2r8V49dJDByih42zrwyQToEwXhDauWFOSAfmTAvKt58RDhPcgQuioeSoEeLjeUoGmlxJxLdTsAMSJoKCgAoIkyzMBAc/X5yR5LV718nDh6Bd4KdR924EBfkeOnR6766MJ7/N9bSOd1T11ZXWFBQUZ+UXZuSmvUp6eCvqbnjEg6tX74UEXjl26FWY33P/w1e3f5F09idC2WN9Xy6v/P7IrX3EZ6e05fd+7892z9S6ZxuXxqqMkDLDUJVhpNowUq0fqdAPleogBeq+HFVvtqAzVdCVIe4ukHWXyLrLJF0l4s4CMSBb1JGm7st1jFfJgNnitlxZRxm/ocw5DrVMDuonoSJY7xshze2yqEg4l0yqIlI48Bn5PF41S1xjybULVCOBrUBRLCyphaM0iLUGo83qWLapLFqSUD/9/nJIA8VZ4TQrlKjpRbHb4F3ZNRmJmVnFFa/S8hNziipb2kqamnKqywbnpmvA4P45THoF8GFSzctccFbNVOSrJq+g2CMBz05GpJ+7W+X/W93NuI6M6unqTtyrnK4zl+K2e0es3xuy7teAzzd5X4lKSMoo6wYPSjl8AYsnltgwJAWJrl1ACyh0lVThEsmdQuXK9ZjMRxmtJ25lbA14deplx/H43t0xwFOp47fKyKee9h+L6fK633G7CPmDX/Kn3o/33Cj8we/VVyceefxy5Z/HH+2+lv/zpYztl3MOhufsOPngiN/j/Sfunr8cFxNbNTBEmp/lICYowGpwfUZFe3pJ++uskpvRXc8TWiMfloVdB7x4UXkvcjQ7ndlaTyzLIxVncipzSHmvKYXx7KoUZmUyuzlD1lvO6ypigQsNE01acJEKkClsS2G3vCY1vZwpudeXGNL68FTDnWMDL0LQhY+ms+6Dn18BvLxacTfg/vndn/zJI+Ty4b6RUjynb4zQ0IeuaZssyWhLQAiROBmDoVBwZHqWQMdmabgMHY+pZzO0HKaGw1TxWAohWyrmSCRcqYQrUQgVUoGExaSz2GSOAI/Cj3iAeiGg3oH/PLt6B/5X9JktNtfSisFgoNFoZrN5aWnJbrcrZPIVp2vF4fx9ZUUlkYwMQtxv1taWFl12C2ph1mrRmy06u8MkkXLpDMLKqt29qnMrFtTND1hPNq9mHpvyXme7E2w5tRex4e8duze4WQsmxgKDgRufnjHanMuuJfeKFTPWFnf9aO3L0Nb4i1lXtg3mXUCCI8DNPn0wv7apkw3zx2tRxxrQ3i0YbwDKE4TyhJBPQynnBikBvYQAEDaoC395gHoTxrkPY8ZMsWMR7PQFWuECoRaLBVLxIxzyrISBlDIXhNQFFmG+LDs14KSP9+7dHTU1j+/cCfX1Pbl/377N68tSX8lpGBYSRp8fo8zP4OdmMTOzyOnZ2YmZqbHpCdjk+Ah8Ajo00t0Jbakbbiydai3FgSpovVWCniI3qs09VvZupPT38doVeJ2ur1QAyOMB8qX9FYrBas1IrWG01gCr1EAKFN2Zos40cU+2sCdXAC4UgIv5oDI+qIQHKhSAcvmdmeqhQuVgvnKgwAirVfRWsRsLOa0VMihAjxwRTfW/kdDcWjEfPes26kVItHwea8YyNDPERQJPMY03k7g6MsfKUyyK9S6dY9G5altcsajMBqrEMMMwjpK1Q3gNBKvuWTBAcBoorievvqq05lVadg2gt6C2NaeqtqyttaG3swnS3TYMBY5NN/RN3E+svBtfd+Nple+11GMhcd6hL4N+K7iTCHhVBs9unGscIMck1n33i++67ec8Ax/cS2mo6EHDSBqsyE4Tm2l8BYXKpDM4dJ6CyJQQqQIKXcBmCVh0HglLQcxiS0sbY55nHDhxZeP+kKNXEi8+bwx+Bbye0v00A3TrYf6th/kvUut/e154NvieX/Dd6Kfpr9PK0vNr8sva8kpbE9LKrke+OHry8s+7T3meuLbzUIhf0IPs/A4IBINGcqkYIWoEQ5+kUAdRvVn1hRHPyq4+a7jxqvrSo9LgqFS/oOKIqzW3blCqK+nlxai017jUOHrOa1zyE2FlBr8ynVr6WtCSL++plPZVaaC1UkCuCpTLbUtltCZQ2xLghVHg+ODBlHDgY//OR/7Q+KvDibdAL660Pb9Sdi8g5sLhLV//45uvPklKfTwy04nlwCeofb1IQCOsIakyfQgzQxIIGUKVWGrSqlwcqpSM4fDZSgqJTyGKBGy9hG/mMbUsmpTHlmjVGjaHgifPklhzVD4Cy5r06IEM9UKh/UOwwdHR4bGJ0YnJsckp+NS02WJzupZNJhOLxbJYLC6Xy+FwKOUKh8W6aLauOBwygWBkELLqcjptZqtRh8UgrRa9xaq3O0xSGY/JIr2nu6Jza7Em0HPR653ugjMLJzepgk84fPeRt381dny7GzMiQQxyWWgqlex+5/59dcm9ZBgG5t48v6Xk+YXR6pjaFyer4g4Byo+NDF7oHjvTPn2qEXG6YeFME+p0C/pEJ+poF+oYGHW6D3thkHAZSroxRLkLZz6elyTiNLn8xXqapmKWktMzGt8MiG1tSe0FVY5BOnCIIRp2nENCsonI6oKsgJPHvHbvaqmoeHX/fvh5v1MH9h78+cfqvDQJHcfCTPAIMxz0FAszQ0fNkhcQBAQSjUAi5pDz80jkPGJmYnxiCDIF6UIOg/BjYAocxIM1S7vyrQOFVkipvDOH15Yp6SpRQGrlg/XywXoZpEbSXyHuLRF354rBWWJQuhiULu3NF/cVintLhD3lwu4qfk8Vv7ec11Mk7i+SD70P5UiZfqxOPVgnAFQw2yqkoyDl3KAUOfxWwXRJWVIi6neNSoJAy2ZQBiRZPYW3opmScbQex1Ti6Ca2dFGsd+oc9v9FV0eT6Gff09WPvD/x6gewpmGidoQAr+mqKK5KyS8ubwXn1rVl1zaWtLdWgztqeoENA33to+Pd09jI+MJrT4rP30j1vZbsey353K20O6/rk6pGMxonnma2X45O33fyamhkQnk7fHBBiBI5F8RLJNVbJM+M5WvnSCwqi8dkcYRiAYNJmZ0YbakuS3l2/8mNy89vXkmIvl2Xk5GXkHD/xr2IS7cf3E989qr0eVJtWnZjSUZJVXp2a1EJtLV1DNAB62iZ7wcx58boU1D2HEyAmhCgJhgTw4jujsHaivbikse/xT15mlFbAx7onYL2TCBHMSKi0CE0u51u/QIPltveFJ1deyOlIji2+PyTqpBnJVfupl4Iyjgf0PUohlhUQC3MoednkNLihCUZ8po8UVU2pzJN3Jyv6qowDNRbR1vkoCJxZy4PmMUGZZA7kqfKHkLSr49k3ep7danzcWDPs9De2PDOF1c74q6X3A+8d+7wga0/f/fV959//vmzuCftA81DyMHcpvwjF30+2fRNaPRdJJUtVJkZLBmdLFSJ9IhJJI3CpNPYVLKAgBUQsRImVSMRmlRqg0Qu4EnJVP4smjm8wBjBsMc9DDabwWbRW61as1FjMKr1OpVOq9RqLDarw7losVgEAoHNZnM6nYuLi2qlatFqc1psKw6nXCiemRhfdTlddpvFoCUSMDar0WY32h0mmVzI5TGWVxzuFYPbxtCDYslPtyxl+TCC9wrPHV4OPELa8U+Y5xb3FFhLHFUr6Hw2w2W1WtXKJYMEO9H64Orhm347os5vv+23IfPJkfrSs6DuIPBYcMdkSOtMWOvs1bb58A5EGAhxsQsRCMVFjJIip+iPZ9jx89w0tLiApq3hWTuIshqavIkp7aBwAVh859xM5wy8Z3a0Hz4IQM9AGYQ5LhnVWFYQcNz72O5fG4uLkmJibgQFnjm0/9AvmxvL88RMPJeKlDEXFMQJNQGuIkzJCDMiIoJHXOAQ0SwylksjMIgLFPQ0HT3BwcC5GBh7YVAw3ckEZMtAedKufD4gm9+RL+gsZjTlLpQlYKuSyA0Z3M4CxUCpZqhCAy1W9OdKujMVA0WygVLpQKV0oFYCaRRDGsWD9eLBGhW8XjJcJh8p04zX6uAN2tFmeX8jo6NSNtUnmBnQkGbeanhaJkHPoi6JxNJ5tGoOa0SQTfNUC4qhmMYbCWw1gWnhyv83Xavzfdb9D13DGNkwRjaNUUzDRPMISTtCwIHHSworsivqipq7cusB+U1tZUBARVdbKailug/UMjo6gCLdTSgMjEw5fuml/630kOi8q8/Kn+eD0+vGXpV2R8YWnwiJPht6t31gliqxU+WuWZaerHmLFtoQLDVX7eAr9Dg8GYucTn1+O/Li4cCDP9w+vaM69tp8cyYBVLjQlIluzsV2lCKaSifrS6eaG+AtzeNtAFQ3GA+s5Q02iUdaOP3V3L5K6Ui9Ct4oh9UYplqMM82WmTbLTJtpolU32qgcrONB2qFN7bAeOJvIwU1j8BMLDonWbXC6nW638Q0dPNX+rLD6ZmpJaEL22afZp57k+T1J97/x2Ptksl9gfnDYeHIyLj+XXppPzktjl2QIyrMkNbmCyixRTZYeVGntb1B3lrMaM/G1CcTmVHpnFqY1abLyyXjJQ3jBb8Ppt0DPgoExF9sfhzQ/udQSd63wfkDkOa/dG7Zv27jvh3U/fb9hy7qffvT4x4c/7Nux/uDuD7797h+btnn5hQzCkSyOgskQzE0iJAIhBj2Pw6PQGCISQaWQ5DLJokJhYfN5XBlVoMWzlNMLrN45ah+OD/dYdb9bfvfGubZiW3Ka7TaDxaw1GtR6nc1htzns74tkhcLx7+V0OrVqzaprac259HZpRa9UU4mE39dW3ywvOSxmOo1kt5kWnVa7w6RQioUiztKy3b1sdCtwcnACM/nActF5ztWjuIM//371jNJ398DeDW5Yh509p1EyuAyqw2RasZjcazY5e444DeJgxojTPUhYI53QTiSWIbAp4+i4MdwrGD4Vhs8eJeSMkbLGKUnj1DisIIMoLqDKKimyWpKoiSxuZSpBPG0/kd9K4ndQOCAcuROJAM5PgZETUMzM2NRoD34BziYtcEkYQHWFv/eRk3v3NuTlvY6Ovnvpkp/nob2bN7bWlIo5JDGXKGEgddQpE3ncQJnQU2c1NKSSvqBkYuRMnJyNlzAwIhpSQkfI6LMS8gQHBeFMApjgYnZbFrUhZaHk+WD8zY4HFwdeXkPkPcUUx9LqksVd+YaRattEowleoxkukfXnqQZLlNAKBbROPtQkH26XwzrksDbZWKt+HiAZqVDAawwzzZqJZv0EQDfayQTVyueHONMDVj7xrU4swiPtIq6ZyZLPYy0YunWBtkoQLGI5RjTDThcZ6QKnVOeQ/Dfr/r/o6mBE4yjZOEQwDBPVQzg2DF1SWJFf01TQ2JnfDC4BgKt6wBXd7UWgxso+UBscDppGvS5pPRn+zO9m0sV72Vdiih9nA5MqhzKb4Zce5fqEPPT2v5lR0oJhyMh8/QJNThSY339LRJNxlfbRCWRTQ7P/KZ8v/+QRsv/r+NBfQSlXUY2xNGAyE5jCBSYLQRms1kRRV7asr1jSVy7qreJ0VbJAVbzeKj28eRkFWlkAGkardMOljunaxekaLTRveaZmabp6abLGNVHjGqtyjlYvDlfrR9vRYDB2bFZBZc/1DhJgcLfJuswTa1EEZCOw4XFyzqUHucGP08/FpJ15nHH6SfzRqLizEQ+P+2Veupl2Maz10dPJ7My57HRUfvpsaiw+5zW3MotXnsEpSdW1lRo6ykn5cQtFsbDM32bKX2JbU2dq4yYqnsxUPhsvegjLiOyNDQc9vdz6MKTqXkBVTEjevQtRF46d9zyz4eud27bu/279tu0HPT/ftOlP//r6h4OePxw4+unmXz/+9udvNu0pq2qbnEQScMTZmYmZmaF55CgCOYNawJFJLC5XyuXzyEwshgbHMCDzNOAUsRXB6KZI4B7OtaX/xOKqy/mfWFl2rizbFx3vL/JdLoPB4HQu2e2LLteyQWdcda68ca2+XVoxqrVivuD3tTdvlpdsJiOPy3bYzUvLDrvDrFJL5QqR02V1L5vcTqmoP3fh9SFdznnZbyGkk4dd4b6UQ5vR/t7u2cElMZ4vINDJpNXFZfebFfcb56JGzMEj2EQCj8Fg0Qkk6iSGDKQLQAxhJ0MAZvJHWPwptnCOKZlmKEYYyn62EiTU9kj0QyLNME8+xpTA2LIxnnLCuEjQ27By9TyXN04lj9EI0zwqTsZl0AnzPDpWyMDzyNi+5oYLnofP7T9QnZ7xJOLa/bCwC0c9d65fB2ysknDJUiGNTZ5X0+Z0lBkNdUZDn9fQ59WMBRXzfSgZSBl1RkqZllGn5NQJEWGYOddFHW3uz3zQeD+o6vaZ4eTbImD+4ljj4ki9eaDC3F9uhpSZBsuN0HL9ULkaWqqEFCsGitTQctVQpWq4QTnSphoFqca6lONg5WSncaFHOt6gmmoxzgHU8Bb9BNAI7+H2tUqRMC4CtqTirWhEfMy8UyrSEijyeawNwzDPUt5RZNYFlgnDtNGEBjrXKdU4JPpFvcPmWjW7Vkzq/5N1VSN4zTBeP4jTDuKUgxjBBKG6oj63qiGvAZTbDC4B9dRA+qoGOst6WmsGu9on4a3w6cahOZ+wx5cf5p2/kx76sDCtdjS1bjT0SfGWY9d/8rrkGxYzg+dzJRYcRURlK0kMBQrL4fBU4M6+n79fv+GTD6N8vV+H+gxn3J7Ou4Ut/43dGqfqSzcM5RqhuXpI9uJ4qQNe4posX52tXZmtX5mtX56pt03Wasfeb17muRbjTIMD2fyO1Okmd73Btq8gm5cRTctzza7JRttIrWGgQg0q5gGrsEAgAz7rYAsoQyMkCMREwJF6wPONDYM5uQ2Pntfef9kck1oWEZsd9Dg78Fmy/4PE0OinAdfigq/FX4rIv3N3pKhgvCiX2FSBrcqdzY3HFr5mlqexilNE5ZnSykxKXhy+PBme92yuKhHXljVd82q0+NF4yeOR7Ojh5NuD8Tffb9aPLxdeP5N7wzfj1tn7wacObN3547odf/v4yz0Hjv1y4MiJ0Csen3/zzx0HP9m8/7vdp/72/Z4P/7nF43++fPQ8vg0IaGuvH4Z2TE6AUMgR5MLo2FgvdLgTiR7mSVAIXNfIbDV0unSW0EzmDbCkMA+ry2512S1Om3nRalm0mh0Ws91mslkXXU6j2bSysuJwOJaWVqxW+9LSislgdloXl+0ul9WulSvVcsWK07XksOvVKolY6LBbV1addodZo5WrNbJFp+XdkmlVwyUAM8fivLgp54QPI9hBFyzh59EHtwx7730LBboUdK6YSqczF23Lq64lp9W4qJdR0PPzswgakyfRavhqLkk0ThVB2aJhvmBSzMVLOEwRj80XMblyPEc1zxbDRMoJuRah0GKlSoJITpAqSXI1icGZ4ovmFAqMUk6QCXECFo5PJfOpZKWIpRQxpByqiIqHd4OCj3pfOHi4MPbVw0thv4VeCvT23Ldl03APQMAhi4VUBmVBysDLGHgpHSOlYyS0BQltQUZDSKlzUsq0iDghwI8KiTARYZiLHqDMAIkjDT3ZDynt+eYpgGsGYIfV26HVLmiFC1Lq6Cta7C+2QYotg6U6aJl6sEQGKZEOFKsGyxSD5Spo43/pTvSoJnuVM93quW7FDEA7D9TNAZVjbUoYQAcDS0d6RfOjIsLsO5PCJuWKCRi7SKhAExSzOOMcRTGysIYXaeB43RxZh2PKcRQTX/r/oqulvz/rGsbIqhG8AoLWQbA6KF4xhBVMEECAnozymoya9rSa9rw2YGVfdy0UXDXQXgMFt07A2idmYUR+yP208Mf5AXezwp+W5TRPPSvo/mrf5S92Bh4JjHmZ1SxWrwjldhpVLBbqpEK9SWXFTCAvHPY8tXXTbc9fO+PuQRNvo3LuChpe2oeK3kzVuOClFmieeTjfAS9Znq0yw/Iso/mLU8WLU8Wrc2Vr8+XmiUI7qsWAbNPPNhnmmq0LrXZUi22+0TJdpxur0MMqdUOVyt4SQUcuozYVV/R6OjeR1tUtgM+6GBwdCqWanZJPjqBaa4jABlRDZX9GEighsSshvTzy6cvTYY+8Q16cu/ksKPJR8O37gddehN95df1WT0khbbjXLWMtkmbIbWXz+fGUivd0iWnPOdmvFA2FElAlpb2ACiiidZWgmtJgRY+hWdGQ5DvQ17eGX0eOJUd3PY3Iu3Iq7fLx5Kun7gcevx0SEhYc/vFHf/9uw497j54IvPPbrtNBf1y3/dt9fn9et//Ln0/87fs9//ju5z9/8nnglUtVtSWNDTnAttxBSOXkRNPQcCUQnN0DyZ2cq+NKYAQ6GE/r5EgGRapRlmjAw/XW5XzjXFxbtK/YbS67ZdFqsptNdrNzyWUwGdfW1lZXV1dW1iwW2/LyqsVkddmcK44ll3VRr9RajaYVp2t50alTqRVy6aLDtvZmye4wa3VKvUHtWDSvLVvc7+xuHcXNbnOPZBJvhw3vP4Tz3I049AvEa7+2tc4kovKVAqFEubrsfrPmfre6JOHgufQFKp2CodGnqXiUEMvQIbm6KQYXwmWOiah4CZUlpPO5bA5TRGSKkUzutECMVKgoKjX7faddwVUoeGoNTyKlKhUUlZyiEBOEbCyPihPSKGImQyPlK4RMMYssY5JxY7CrZ04HHD6UGh39/OrVyIAL/kcOnTqwl4CY5DIJPDaJy6HzBHwuT8Tl8jksNodBZdMIHCqaS0YIqQgecYqNg3Nxozw8jIOF0hC91AkAC1qvGW83jLep+srlHTk6YLa9K9cOylI3xGuaE7QdKVpwtro3X/G+MiwW9RXJICVySJlysEEx3KqCdSnhvarJfuVMr2QcqEV2G5Dd6imAHNYmZhKW2AAAIABJREFUhrQqIEDNxAhvBqZmkdx2g4bLUDFoRjZXisArZgn6GZK4f+4tXiQbWtDMENVomgRN1HNE/390dXDy+39lQPHmUYoOTuZN4Ccn5tJKq14XNbworE2orCsAtldBQFWDHdWDXfUjkCb45AiFH1cKiHhRfD+t9WkuKKlyyPdO5j/3hm88fs8/MrOxB0Ng6NkcnZivUwp1fCJPiKVl3o/Z9sGfnvocBDwIn0mKYpU8lzYmGbvyXCNVS6M1lqFK40jl4kzTGg5kma1XwYr1k+WWuQr9VKF1rnQRVa6fKrTh200YgAHZalxoW8QDl8lgF77TimhxLgAW5zus023G0SZVf40YWMZpKqLUl7LBvdpZjBVDUE1OqaZGVZMQ7kCbcKgD11YyXZnZn50ITn3dFveq4FZUUkhEcvjdVzefxEa+eHIzJv635wkPH1fnZArwc+41k3tJY8HDCU0FmJJEYn48OiGGlPhIXJGlANfxuquZneX0zhJSe9548fP+lKihlHsjCVEjr+6MJUR3P75WfPVsVtiphEsnbp/Zf85rX/jli37+Zzf+suV4oL/3xeDQB7GbjwV9tdt33cHgD7498NmPXl/8uPezHzZ/vu67gFC/5ITorOTbZUXRwPaXUGhy70BsY8vdovKIWUQlltDG4kD4oiE2t5tEafbQmnRai9ZgNZrsZqvTZl9yLK4431fOSy690fD232tlZc1stv4H8Jpr9d3K21XnikVvXltafrO69m51zag3qFWKRYftzZtVu8Os02mMJq1j0bK8ZF+zm8wC/O+8ETel3wpoftsOdAOa3S21K8B2N5VkVgp4CoFKa3r3zr20/MZhtxq1Qj6XQGXRODIpWy9jmwRMHR7DGhKIZ2VCtILLVPFESoFUKhGJFCyRisrmoaUSkkrNVauFCrlIKhFIJXyZjCeTMNRytk7N0Su5ahFTwWeoBDytWCgXsMQcioBOkHNoNMTszQvnA44cfnb9Wtyd29fP+fodOhB6+riMSeaSUTwqRiUVCkUynlDB40s4bAGLwWZTqWwygUVE/T+VnQdwG+eZsGmn3aVc7py73KVcEsdxbMdyjR33bsdVlmRLtqxi9V6oLpIiRVLsFHvvvfdeUAgSYEHvZbGL3cU27GLRGymq4R8Qtk5xnH8m7zxc7i4GO0POPHjf7/2+XVi0ElApNIr5BvGUScoxSad1i+Pa2T5kplPXW6JozDK2XcV7im3d+fauPE9Pvr0tA29KAaoTVGUXZBUXFZE+R5axqwDsK4H6y+GBGnS42TrWjU8O4JwhnDdoGmlhF0bt88NWTic82mrorTf1NtnmptXcCdoChAN+VKNmAMCm1VvmxFaB2CFSQsOCWxorMi5i5tW0RIeK1S4z7kHZgD0Y7TA7KZdNixBzGnJazvDVyPACOyH38rSOGS0wKVYvqjKvFp9PKzieknMmKzejtqq4t6W0v6W4r7V0oLt0cKRTqCgfEu1OKM5qmklv5B/LbPvNSzt/9ucvfvf6wY2Hc4U6z4KCNAGsFWQ080pgQXZ682d/+fefXN7wTvXu9fNXDstT90JFp7CGVLItxzlYGpyqW55pDfCb2elafLSc4dYQkyVuYW1wqd7OL3LNFAUXy9mZQopbapupIXlV5HSFW9R0Q9V3Xd7jmWtaWewKCjvdvFZmrJEYqMN7arHuOktPK8bhh+3eMM7QXJ51uNfFH/bPj7lme/HxJq9oiJ7shvpaGO6EfXZGNzg419bVWlKTn3r10qm45HNx+Wmp2clxi7whJ6oKX2fDtAkdahKkXxBePr2UdEp44Yjg4hFdVbauIU9RkyWrzVI2ZM9cvTCUeJCTdnIy6cjQ+X2D5/a3n9hR+OX6jB3vxX36+ucvP/rOM49t/uj92JNHX3v71efffv2Dnds/OXR0y8nz//HIs//yqz/98qHn7n/kmV/+6nf/8ZMf/+ePvv8vMTFHd3147sTG5ITN2ZmfVVbtamk9VF6940rGR6dPv1ZRfmhqPHeGl8edyhDNZMXYHSzjsrNOh9Ptcnncbq/H4/N6fF5fwB/FHwz4g4FAKBgIBaMRCgSXg6GvWF5eCS0vLy97/y/ca7tur9ft87pdNO2z4SESXCWAWygahpGwBQrDUJgkbzK0z8W6PE63x+dZw+v1ErjVDBhhxKoHzAbIDGKgTLeo0s2DFiVkUSKQFrUYYNgAo3oY08KYGiciyRbDDBhmwlHga4w4YsARHQZrrRaN1axBATVi0iAmjVYmwiGdxaBCDGqteDE+9sSzf3r43JFDp/ft3bH+gz//4f5jX2wJWM2IbJ7Ryyi9ggIBzARYtDqzSg2pNIhWTxoAGwDgeh1p0CIqOWPWAhIhKBep5iaMC+Pq8aapqtSGS4dqL+zryzw7WZA4lHGu7cLBisNbi/ZtLNq3sfzo53VndzbH7e28fLgnPXYg52Jn2tnJ0oyF5nJhbdl8Y7WstVlYVz1XVzHfXCtsqhwtyenIvNRfmC7ta7ZK5swqtYtx0xi1yJ81K1TKGYGKy4OEC8ZpPsSb00/yJL2jksEps1COK82wAnATPr/z2rXQ7euhm0E24IAomwakZEabWIsLFRhfRs4o6Dk1MacxciQL47PHY8/tO33m4IXzZ9NSrpQXFnY0lPZ1lPR1F/T053QMDMigI9n1CdXjmZ2Le9M6fvHizl+9vPOd/Wk5rTNLUEABsCQTVIhVtNlcnhT/1z/8ctsTv207tW3g9JbJM5vMhUfNpaexnjzrQDk1WsNONbq4Ta6ZFtdMizPSKK538+s8/Bofv8rHr/DzKvz8ch+/gpkqYzhVLK/Gza/zzTaFhO0r893X5vt8/K6wmh+Wc53cfnq8hxrvdfMnruuUIRQL+1fCrFff2cNOjjnGez3cfnNHaWh2wDZQb22rZvu73BPjDIeDi+YItRwzapVLcxLeBH+gs6+hfLy7Xjo3olkYD7OWMAG4xweWriTNnD3FP3dy8txxbtIZaV4S1lGhKU1Xl2cw/fXzOfF1ezf3nt7XsP+z+sPbao5sqzi8NWffxsQv3jm58fl9777w3hN/3vr2hr1bvow7e/GvH7z/0RefrP/ys93njmw9vPPxvzzys59+95Ff/PiTZx869dfnU9e/lrb13S1vPHJ43zuJcVsS4jYlJW4sKNpVW3+stvbQpfi/Xkn+oDh3c2PFrr6mgxOdx2Pu6BrpJwf8UUuDy6E76kZP3hH4K32DwdDXERF3bcFGpB/9t+H3+rxOl8/h8rJOL+v0OJxu1hHF6/ZEWIu73+Ry+gicdjhcFEXbbDaGsRkjpaoaRgAYMSJWA4rpUUxvxfUYYcDWvMVxAMNMa+oacfRrIuoaMFhvtegwUIsC6jV7VYBGYtZKAY3MqFEY1PLkhIuP/vGB7Z9uOn3o4PaNHz//yB9P79pu08gppdilV9FqqU2vRdQqQCxWzc0tTXI4vQMD9a2tZdXd1XWT3d0KPp+1mB0WE6RcBOWiZZuJkEwB/K75zvLBkisNqWdLzx/Nj92fe3xv/vF9OYd3ZR/ckXt4R96xHblHtmYd3JJx4LO0Q9uT939x5cDOc59v2PnqC7vfePXMxg1nN20sO3O6OiGuPiWxJjmuKuVCZ3G6cLDJIOGrlSqSYiEzIpwRqMWLUgF3aWrUIORJx4eU02PSiXHR4JBkbBoSK20GlDBaPXTQ77m+Gri14r3mxFlUD5jECp1okdYZcLnKuiDFRDJMKIV5S4ZhgahvLPbk8T3H9+88vHv3iX0nks+mlueWdDfWTfS3CLjVk9NjBiSpYTC+diyhnrvlYs3v3jzw61d2vH84XW4Lq6nrmDssVVuMGpNRvPTgj7+35akHEje82Hh8kzDriDT3kKn4RHCsyDFVa+c2O2fa3LMd3rl2z2yba6YlOsfj4dV7ePU+Xp2PV+fnRvDx6tipcpZT4eBUu3i1Xn6TX9AWEHQGZ3s8nK7VxXH/3Cg92UuO96NDPbbp0RW9etlGh72BkBagxqYcw0P2/naiuxZqKcQ7y9GmYqalJjTUG5qaZCbGwalJ4xyPNClJo8xtUrkMMlIutCoEuGHBZliwSWcY/piurHA69uT4oQMDB3Y1H9jecXJP/5m94qvxsoJEce4lc22eKDuhbs+nLYd3NB3b2XhsZ92JneXHt+Ue+CRp29uxm1448P5Lrzyw7p0n39i+ftu+Lw9s3Lzl4+2btx7dse3EtriM00djt8ad+qK9ME5Uk8nPvjB98dB40vH0I5u/WP/s5+ufTo3bXl54Iit1Z9rlzyoK93352UNHv1yXcPS53AtvVV5+rzbl/RiHy3l3vr0jcHRyKHr4N+k3EIm/F/jOmbt3IvnZH1jxBZa9/mWvP+j13SFy/68vMum0dr3/u+a1lZteT3B19UYwuLw2meyDYcgM6lEriFoBK27CCCNOmnDSSFAmgjLhuPFb1SXQSOK9o+7XiVdFWk0UBhjUUoayWgCDXLx06eKF6dFRnVQmEczW5OWVpafPDw0OVFf0lhZ3lhTnJyVlxMenX7hw5UJcxoX4pNPnzx04emj7rqPbv9y+YcOXGzfkX7kMq8UOzGTVizH9fNhuukWqr8HSoFkcMMmCgCJgVAaMymWzjliclQ10CFqrZtuq59qrp+uLB8qyBqryRxpKFwY6VFMjspF+9eQotiCkFXJIOAOJBCYRTyMYl/P61aIRi0ZAwAq9QUWxNsCsl8lEKtmsVsqX8AdNEh6pX7IZJaROBiuXCL3GT5K33L6bvpWQd2V1+Vb4evjWyo0A67JZIESrtSgVlFFHapW4QopLpbhYAosWjdN8yfhEXkHa5asJZ1NOHonbdzhh/9nMU2m1GYVdpV3z47XTwwNyZdHAVEJ1/5ni/jf3pPz381/878tf7E2pmdI6FkCPCvWojThqIdLj4n4aE7P1xSfKT+7siNszkXJQUXIOa0ll+nI9nBoPr94vaAoJW4Oi9oCwzTfb4hU0R6Zn+c1/R6OdW23nVtq51SyvxsmtjyRqbouD28ZyOuycLnykzTrSToz1QH1t1rHeVb0y7HLfZp3oBG9VuOQeGKDbGkzVeWD9VbA2F2so8HU2hCdGw4KZVdGcXy4LmHTLoDGMW8KoJWw23NKr3XIRvsihJFzTaLuyoYSfdG786IHxw3s7dn9Wvn19xZ4Nbae2T6Yck5encNJiuemnZjLP1+zdVLZrQ/3hrbWHP684tKVw74YrX7xz7uPnjry1bvurT776pz8/9cfn3nv7kzfe/vCDLZ+/9enGnWeObD2555P9m9/f8sZnW95IPbdvpDJT0VFp6qw2dtX25SW35iSkHPli04sPv/Lwz9564uevPvJvj/xnzJ9/HfPBkz+J3fRYyakPuq5s78vYEUNQJGlby3AMTdsZhrXbHazdwUbLZo/P+9UE7536eW2O9xu+BYPBaO79xnYltBwZD4ciXA8ur4YiRJZSBkOhQDC09gnwdfJeK7uXl69fvxnwr9y+Hb5+/ea1a9dCoYDFAhpN2shdFKgJQU0oFulFYYQxCo4D/0jdO/ZioDaqLgqoI19zCGhMepVepzLotYyN5kxxl30hn8Oz6g1N9Y8e27EnO+5S0tHjV47HXr0Yn3Ds5IVjsQknz6Scj89KSE29kHju8PGD23fF7jtw5vCh2P17k86dUC/yaFRLWRS4aeEaofUAi5SSZ5VMo0tcUDilHB+Y7+3AxPNW8Ty6JELFQptK4gG0bpPKppUg6iWjZBaSL9CAhjFqYdmSeVEILokorRzXSCxKESCf0cs4euWUXjWt1fCstMkVskG4FkJkJrMIhRf1ygkcmsNNc5hxFtbOmpQCs2oBMylpxMRYYZ/TG3mG9ur1m9dWQl6nm8ZYDGRQI4PoWUTrgLVuWOdF9C5QxxpVuFFqtizprPNKiC/UDI0vtgyKGoYkLRPq/oqh0s75ARFm6hFLj+eWb7uQ9+dNJx58c/dD7+yJzW0XwUGZNcSRgmI1VFxU9f2YmMd+9YvPX30u7/iuuvP762K3cbJj0e5CaqDIPlLqmCjzcKoCMw2h2abgXIt/rtUz2+LkNzv4rQ5+KzvTHoWZ6WAErQy/lpmpYnjVDK+a5lTTnFpmut421eCc6cRHG42dlZaBRttED9jXaB3uvG5Q3GBIrwVWdnT6uTNUeytQni+5mriUG7eUfUGVl2gpyaHqKtjuzgCfexswhN1M2GELu9gwBKyK55cX5pyCaVI44deKwrg6uDBOdlTjdUVQRdbclVOdZ3c2n93eenpb98XdssrU3ot7Go5unkw7UXNwU97Wt4p3vle0873CXe/n73w3e9tbqZtfufTxc6c+evW95196+Pfr/vLsS08+89yLb7/11OsvbDu250j88U27Pt7y5YdbNr+5e+s7pZdPyAcbqdkhaKxd29Mka68ZK0jNP7I99sOXjr77TNyW17L2fdiWfKA7+eBQ2sGxjENTGQc5GQdjrDiGEThOEt9w2O31RIk6/H9JeK26jS7SuDtnfkPa6OFKaPnGyrWbyxEi9i5HiAr8j9QNBpfdbm806/r9fo/HZTTqNVqFGdSDkA6EdBCstSA6GNVG+UfqklbTHXVxKFIzW80a2Kw2G1UqpYShccEs12KxKBSqiXGOSCh2ML7rwdsTA9N/ffHty6cvFVzOLku5WptbUnglpygrryq/vLG8vrWqqba4Ov9KdsrFhLNHjuZeSSnOTsvLuDQ33ScRjcrmR9TicaNoBFocx2R8RrvgMqv9iMmPmv0ohMqkThB0wTCm0QBiMayUEQYtZtTqZfMooCbASNMb0alIs4EBTRSohzRiQL1gVAuNulnAJARAocE8owV49gDouIZAlNRql8KkkKDnAXCcJGfsNhGFC3B0FkdEBCImrAqG0rscqJ3CXU7W73P5PYzDDlOYAUeVGCIDDXMIIMQgEQHNY2YhYpxDdALQyNeBU3qCAzBcAz0pt/YuWNoW4fZFrE9CTvKAkQHpaJeIU9g7WD+5eCSt7pXPzv3mhc2Pv7dnRIZNylGe3LKggiprWvfs2PujmJjXHnvkxOb1eSf3daWfGyu4tFCXjY/VsePlrslSH7cyMFMXFDT6BU2emSYnv9Ex08zOtDIz7bSgg56JzI1Rgh5a0GGbqbUJqhh+Dc2rpnk1Nm4tzamnpxt9ol5stE7dnA90V9ITnehAEzHccU27dMtJOmEAnJpwcCfpgU6grlhVmTmXe37y8lHBlVMLaefFGYmKkjxooMupWrpOQOGAM+xxhA1av4AXmOUFF/grOlHYYQoH4dsGQUDQ7Z9qoXpLxeVxvVf2NsVvbT6ztePMNlV16vClfQ2HN/KzYhuPfXrl47/kbHkle/PLGZteSF3/bOJ7T59/49HYlx7c/9Ijbz7x8P2/+Pmjf/z9S88/9Ze/rHv6mYe27liflBIbl3Ag7sKePV+8/e7zD2x7+4mKSwfF3WXgeAsy2CityBZcTRIWp/CuJvQkHOxJ2D+Td56Tfpxz5Qgv5SA/ZX+k55dz8qusS9oo299mXZfHHR0G3y1wJAnfNTq9I7Df77+7Tr6zHwoErwVDq4GvWAkEoyz71x6Y820Fs8fjYxjW5ws4nW7HWuj1Wo1WYQJ0gDmCGdRGBY46/P9R9469d9RFzDoKhxEUxHAYxRDIgqh0xomJGaFQPtjPUctBIU96dO/povSSrprursrO0faR2uKa6pKaquLqquLq6pKa+oqGltqWjqY2wTR3ZnpifKiHPz1gI/QOxkBgcgaXuxElrV+AJFyDaFotmBRPjEz3dA40NXVW1bZX11flF2ckJqdcTEi+EH9838GNH3yQcOGsUMBx0gQKGs0aJWY2InqtRhrxGTLJzCYxAC6YoHmjZVYDcpXmSSKggl1iDT5lsnEBahIkxvSWXgsxZIB61cYOraHHCI2CCBdCBFZCbHcYvV6bP+AIhRw+P0kzRsQqBS3zIDyr04+bgAkQmjaZxzS6AZmiSyrtWJK3CWV1s8rqWW2VQFM6oysSGAtEYMkiWruAtSnsE3J6fh4WN02Pj0kNo2J4cAHObJg4cLnsy3M5U1JkVm0dnF6Y4i0JZuZf/svzLz/55IcvP7f343fjdm+uuXyG21Ck6Conx6vtkxVOTrWbW+fm1zt4DXZOg226LuptVN01b79Wl1/P8GvsM7VrU7v1jplGp6DFKWgJLvSSY/Xq+ki/lxxsJAcbmaHW0CLvFg7ZFRLf/JxjcMDV1YpXF5krMpfSz/IuHlpMjFUkn5ddjpNnputrKgwDnYax/hWN8qZcusLlenr7HO3tTGerfbTTPzd0Qzbu47YujzXcmmy4NlTp6iuAuzJV9YmKwjhlfryjp0JXfnn2yjFN+aXhuJ0Z65/O2vBMxvqn0z58MvnddQlvPnLh1QfPvnD/0Rf/8N5jv/zLgz97+8/3H9j8+ud/ffqL958+tfvd4uRDBQl7Si/vq7lysDH9UGfOiZHSC9OVl2YqE8QlcdqKREVx/Hz2SVVpPNmVR3blGaouqQrPGsouoDWXqIYUpv4yURUfE025OEncXTbTdiY6AP6GwG7vV42lvxf47lbTnX3/2uA25PGFPL6g2xvweP1uT5R/1Kbyev00bXe73fa1cDqdIAiYQQMIGUHIAFmMkEVvgQ0wYox0rVATjoM4DmKYGcPMX7eXI31mEjWTqJlAABw2ERYjDhkwUI+YdRbICJj1Op3GF/AvyZRd/cPjU3OscxW0OBzs9ds3wksifXF2bX1xe01+80DrWG/rUF/HUHdrf1NNW1VJXW1FfVdr99jg6Ojg0PT4yPBA+2B/U29PVU93eVNTdntTbmn2hYLLsVkXjmfFn8pPSShMTclJSk69kJB1OS0/M78wt7jgaklNZUNdbfOlhJSNGza/+PwL5WVFkEmPIxBmMVshwKLXmjVKs1ZqNki/VldogudM1jkjOWsNLKqIESnSLce6DfYBOdKiRJo0aLPS0rhkqJLo6zRIt946pLEMG6xTuF3sDWGBFSZ0jfYGENqhRclFCymwkFyInMZYPuUWEC4uRI0a0H490qfHehd0FQJVwbQ0bVyaNKVM5OqS+IZkvjFNbqsT461L2IgYFfYKxoZESxwZNKezD4iAuuHFP7+3fVCoWzCQAplJJNXPzcv4vLm05JQdmz/54LWXXn9q3bb338g6d6IpM36uPkvSmKnuyDf1lyFjtdhkAzHdRHKamZn2O9CCdloQOYz4zK2z82odM/VOQYN7rsUnbPOLOkOirtBcNzvaoKlKlxcnY20l9t46e3e9Z7T7mnAWbeu42T/qLat2ZuTQySnGsyc1Jw/Lj+wzxR5HTp2GTp6FLiRaMq6qcvNn09Ox1g5bY3uwvmO5vMmdWUilZFoz0qH0JPOVOHPKGWd2/HJe4vLV+FuVqTebshzlidebi71VeaHGIroiAypIsDfnGEvje45uaDnwXuvhDzqPbeg5vXno4o7xxD28lIPcjCNjOUf6cw5Nl5yWtacKK8/LmpL0XRnm3hxTd4a+LUXTlmTqSYMGsoDedE37ZU3TRddIrr0nGW9NQJvOQ3WnzVUn4bozdFsCVncWrz2NV5/CK2OpylN01ekY0AJBsMWCwDCKIFYUxazREtrpdkX5hr2etbhb3aio0TPf2Po8Xp/L7Xe6fY61PrPT5XFE+syRVrPT5XG5oxG9pscT+VwIBpftdofH47Hb7SzLer1eqxXBcSuMmGHEjKAggppRK2jFzBhuwda8/VZ1KSv4beoaLJBpSbIYCAWtJKXQGjd9tqO7f8obCHv8YZUax7GARokd2xdXktPQVjskFmjNBsLBBG6uhsM3w0HfTZb2OhiPz+NHLHAo6F1edoeWGcqmd3tBjY47MdHAHWkWTnTNjfUOtdZW5uXmJF/OS8suzSstyCkqL6nNziw+cCB28+bd23Ye3LXnxOfb9lw4d7G7vU2xJDFpNCalRiYUaZbELG5FAS0KqRGLygwt6kyzaiNHC/G0GAcLCSVYpwRrX7I2mlx9S0iVgqiV49UGe4sMrZJYajREu4boloBtUqjTSEzBNglm19icWtwhh+l5M8kzU5OQfUJmbtPh3QA7ALADOqpTjbfpqE4T26MjGxRo6RKYI4EzFWSOxn5VyWRJiSyto2oJq5HhfXIrv2GwMenq1eT8qtyantK2iczqnnMZ5ccuXW0a4CpB2/ScXGeyypQ6lVLX0tSckZoSfzr22Ucf+a8f/evmt14uv3SyKTW2vyCRV5st660Axhsxfmckzc523NGVnWl2RGh08hvtnDont97Nb/TNtgRF7SsLPatLfTfE/cGZDudInbY0VZx1HqnOdXdUuVorXG31YaHQXtcSHpwK17bduHL1dlo2cfykMy7OfvasNy4heP6y90xSIClnpbDGVlylybwKFFfCBWWrlW3hqo5wVsWttIIb2YXulFQy/qzz0tnbaZfCyeeunTscTjsXzo/3JB69lZ3qjL+AxB42nz5oTY5dabx6q7/CUnLRWnsZrks01yUB9cnmhhSw4YqlKR1uuUINZeODV4j+VEtrnKn6lL0n1dWXbi4/CdeccvWkBEdznINpRFci3neZGkq3DaUyPfGOvnh3X4KrN57tukC3n6Vbz7BtZ13t5z2dFwPdCSs9ictdCf62CzEoZoVRxILAUYFRzEpQJEXb/lHW/cq2v/t1t7RRmSMjYZ9/NbS84gsE3V6fI+JtZK7I5fa7PXaaYZmInA6Hw+WKSBy9gvNbgnU6WZuNtNE4ZcNIykpSVoJEcALBCdhGWW2UlSJRkkBsBELhMIlZIqAQgYBRSIs5CmYBTIAORi20ncFttFSl277r8JRAwnpvA4hbIkdp5qZ4Eaoq79m17VR2SjlsZMwG0gLSNOUPBW7fWA37vNdAM7q4IFWrtUtiEYaDVtyg0YtM4IJKx1OrOFLRaF9LRXrC6SO7v9i7beveHTv27ty3a8e+y4lZaWmF+YW1tY09vYPcKYFEJDHIVYBCptbIFHpNKOZOAAATRklEQVSZ2qhQgyqDRWNAtHpUp7NoVJBWBumloGkRNC8AoBCABXorR4H1SYg2CdGyhNcv4lULWMU8VjyPFS7hpUt4qRSvkOE1CrxRgbUo8XYl1mMiuFaHhPYprc55nXVEZunS4L2gc0hja9fYWtV0s5pujKJkGtVMg5auUlElKluBzpFv8uQbPblKW/oCkmJ01xicbXr7sAKdnlFweidHq1p6r1a27zl5Obemu7Cu75PdJ154Z1N8Wn7vGL++ra+gtLpvcEwiVYpEC42NjYkJl04cO376+JEdG97f9fG7ez5+99jnH6ce+7I1J2GxuxIV9EjaC9W9xcRknW++0ytsZqerPPya6+JO+0S1h9ccnOsIzLZ7eM1uTktI0HlD1LfM62D7KhW58QuJJ4DcJCQvhSrODDTVhGWy8BQvXNd2M7s0nJoXTs8L5xaEC4pvp2WG03PDKVfDqYXhnIpwaZO3ohEur8ZaO7T5RQtHzlnPJIczK8JpRYGENNXWHZJPNyk3bwA+/Rjf8jGzdaNj56f2PZ869m4Nnz53+9jZwKGjzsMHXeeO+zLiVipTr7flOBpSbM0pRMsVrD0N78yievLovgL7QJ5j4IpzINnTl+zvTQ52Jy93J692RrjRnXazJ321N325Pz0wlOEdzvCMZHpG0nyjKb6xy/7RCIHhpAhDiaHBxEBvfKA3PtiXuNyXtNJ/+dpAcgxiRb+hLk4SUXW/Nev+nbNfnfjWbOxfW50V8vh8DpebYZ2M3WVn3azD63TZaSZi713qRrMu+y3BsCwTUddGUhQRsZfECRLFcStOIP+sukaDBiOsiBW1kpRYockpKBNKdDgTjCy+NdooZnV2TldX238m9kp6SvFwP8+gs0JmkiK8bueK171KkU6dFpgXiWUyxfy8ELIYzZBSphAoNTNLsrFF8Shvomu0t6mvtW64p03AmZSLJUq5Ri5R6zQWrRZRaWCFxiJXQxI1KFGDMqVJI9ca5BqTXAsq9BaV0aoBMK0J1xlRjQbWKmG9DDbJLGYxBC6Alnmjla/E+6Vku4RsXiTrFsiqeaJUSBbNEfnzVMECVbREloipcilZI6PqZFSDgmg1UGOwaxb3L8AungbvlaEtaqrN5O5SMw1Ke53SXhNFwdYo2BqlvUpFlyptBSrbVTWbo3fm6p25GnuWkso1umqNjg49PaTF+SqLWGZUitW6BaVpQQUJZJHt5JysoKrlbGLG0bOJe46ePnD8zKfbv9yw+fOjJ08XlpZV1zdcvpK2a/fepx9/4u1XX/3gzdef+uMf7vtezP/8IOaDZx5K2rtprDxV3lVknainpmqpyQrHdIVruowZLV6e7QjO9gQE3a7pVmq0DuuvxHrK8e7ysHAwLOj3dFbhZVnw1WQoLX5u/w7hvl14WpblXJJ513HLp/vozQcDu2JvHosLn066FXvp9onE8ImU8JnMcGJxOLsmXNFxo63/2vAkUdXI//yAcuMBx86z1/bFe3edsny8TfrKO8pX3gReft360mu2V163v/Y6/dab9rfe9b6xMfjuttDGL6mPNsnffF27db0v81y4u/B2f+HqUGFwpMg3XuyfKPNPVvqna0OcKs9wtm84IziYsTKQcb0v81Zv5u2ezHB3Zrg3N9yXe6s/98bg1ZXh/OBYQWC8wDeR5x/P9o9nRhjLCIxmBYfTg8OZoeH0YH/qGmmhgfTlwYzlwYyv1IVgy52sGx33OlzO6JTv3ek30rj6B3Gn6I0a6PV6fT6f3+vzuz1e1umi7SxpY0jKTtlYG+2gGcZGR+y12x0Oh9PpdLvd0TfS/zhsa0FRBEmSBIERBIHjVhuF/VNZF8dgr9dNUKTL5wdgTGO0IJTH7rlhc16jXTeCK2EAtMtl5hmedJYnXRSqQYAgcNblWPa4l+2MF7aQOi2gkGssFsRsNjN2kqItAKgAIKnWINTq5gyaBb1CpFcsgAYNZYUZkrIiGGCwaNSAWg2qVGaF2ixXAVKlSao0yeV6o1oPqnQWtR7WGKwagNCCpM5M6k24VofptFaDCjUqYFAGW6QILAExoYoYkVFdYqp1iWpcJGvmqQqhrXCOyhfRERbookVbscRWJqUrpbZqua1RS/eZneOIjwO6RzVUhwxvUNONek+L0l6lZCuUbIXCUf4Va/tyW76CzlPb85X2XCWdo7Zf1btKAG8NEugyO/o12IjMPCE1ChUmpd5sMcKETA/PLKnnpBqpDhRrALHKoNCDSgM0wuGP8QRDU5yWzp6CsrKUzMzL6empmTlHT5w5fuLM8WOnDuzbv3PLpx+98crrTzz0/IP//fz//jh594fyriJW1MFw68iJcvdMzcpih5PTyoy3YMP16GAt3F8J9pSZ2gpNTXkhTldYOBSe6g60VxF5V5wlOcI9W+e2blF8+qX4tU9n//Dy9E/Xcb//oOD7D8786GH+j/8oum/dzI8eXvzJE+r/eVl1/9vyx9YDHx2iT2WGp6XhpqH5N7ctPvqB/g/voQ9+IP3Z08J/e2T+voeX7ntQ9dM/GP7tfujHv7P85LfQv/3W/O8PLMX8ai7mV7L/fFj0q4cH/ueXi2+8eC3jbLi3JDxUGh4vWZ0sW+ZULHOqQpyaECdyV5Nvosw/URIaK7s2WrY6UnZzuOzWUMWtoYrwSNXtkarbY7U3xmtXJmtDnLoAJ7IKxTNZ4ZsoizBeGhgrD46WBofLlodLAgOFUYKDRf6hCBF1o9VydNCLWNGouqzTEbX3jsBfOez69rhj9B2HI/Z6vG7W4bQxdoKyWXHSipFWzIYTNEHeUZdlWafT6XK5om+k/kFEjbbZbNHX1+wlCAL7J9U1oxBgowgURZ0uD4JT7sCKjQ2wvlXSEbJ7r3sCt0naa7N5WdbvYHwkxjC0J+C/dutm+Ppq2OUMYlYGtuAITLhdfq/Xu3ItEAi67Q4raQMwUofhWtYGkVYTDGhhQI9CgNUCgwBk0AEIhFsgzAIREIibQdQMokYzYgZgyBB5bhiqBzCDmTRYSIOFMkKUESL0JsxgwE1rS8EgNQorEVRhwcUafEJO9cmpXjHVumirn7dVz9Elc0zhHJM/x1ydt+ct2guX7CViplTGVMjoGhXToXP0mz2Dele3mm6UUbVKe43OU6tky5VsqcJxN+UKR6mYuiq35ysdhTKmQExdVdBFJm+9dbnXGhg1s2NKeGxeMy6UceZlIolKpdAaFVpAY7RojKBcY9AYQZRkUJLWGM0U6zIiVolKJZRJxUqlVKcWa5TzCjlvbmmCOzc6wR0fn5wYGR3oaK0rvlqUfD77zIEzW989tuHFvCOfTpclGAaK4bEKdLSKmmpFRlvMA/XgYAMy2oSONcND9ebucvtwU1g0HF6cDHP73TWF4Z5mdexhyfZt5M7j6Du7jI+8q7zvWfn31knvfWjhngdn73lA9N0/8mL+VxTzB+UPnpb+5LmFn79ieWPf9fMl4ZGlcN2I4PH1M/c9L/7eU8APn5+L+e3SPQ/OxfxGFPNrScz/yGP+Sx1znzbm35UxP5XF/Ic25nfzMb9Q/PRhxW8e4/zm9/oP3wnnJ4Y7CsKDRbfHilcny1Y5lSvc6tBUdXCyxj9ZHeDUBzj1oenG5anG1cnG6xONN8ebb443355svTnVemO6dZXbdo3bEeK3hQSdkUHBdKNnssE70eCfaPCP1QdH60Oj9csjtYHBqsBglX+g0jdY6R2o8AyWxUSrZdAC3VEXI3CCIu0OlnU6otzt8LeLe9fZux32uj0OmmFJG40RJGLFERRHUNKKURhOUzbGRjPMN2tmksTvgrwTDMOs2Wu32RiKoknSRpI2giBsFGGjMIq0kgRqw1EKQ0grHAG1EAgUhbSAUTCLGTYbzYDRiqAul8fOuj3+FdrpDa6GXf5r7sAqzXpsdjeG23CCspE0Y7N73YGb1yNfkBa+Ffa5QxRuJzHGbnO5HN6gP+T3eTxu1m7HMMxkteoxzGBFtBazGjAoAYMaNhsjfy9KUFYSBa0wZLWAKGRGzCYQMJpMBqPRoLNaIAyCCDACaYZJM0wBKGWGcROEm0EcBKywEUUjyz8RXAdTyki9So0pqGGprVdMty3Q9SKmas5ePGcvEtrzhPa8BTZ/iS2QsMUye6ncXilnGlRsq9bZqnY2K+01cnul0lGpdlcoHMUKR7HybtZMFtvy5GyR0lkmY8rEVLncVgd4uq3LUwZ6XItNKSG+3DAr1y6q9EqdyWgEYalMpVTp9AYzjOAwhpsgi84EGEFID5hAKwJjVp3ZsCQXC8Xzcq3SjMI6E6A3mHU6g1qpUsmkGsmiXrYIKhaAJYFpYRoQjiknO6cb8lszz7Vknh4sSmxNjm1KPN6cdKIz8/xoSTK/JktQkyWouLJYmUENNdyeHQ5LubeH2sKCcTwjSb1/v+nTPaZXPtc88Lb83/8s/f466Xf+tPjdR+a+85D4h4/Pxjy0GPMn+b8+K/rhM7z7XtC/sjt0tjDM14RbpwWPr+f86On5mEfBH76kvvdJ+OevSX64Tvovf1J8/yHVvQ9oY36njflfVcyvFTG/Vsb8XhxzP/L7l8jn31M++yLyxeZw0eVwa264P//maNH1qfIbvOqb/Lrr3LrVqbrlidogtynAbQlwW4KcCMuclpXptgic9ijLvI4Qrys40xEQdAcE3e7JFs9Eq3e81TfW4h9tDo42B4cbQsMNgcE6/0C1d6DK3V/p6K9g+0oj6kKwBbRAZggELRCMInfUjS6ruuPwVyX0t7SR/ubUHYsjNbDLHVXXZsUJGMVgBEdQArWSVuyOutGaOdqpcrvd0THt19tojRzZMmtB0xF177KX/KfUJSAzDoOQSU9a0Uj32xeIDL3dvhvhcODajcC1GwTNOL0exIpCkJnAEbfLYafZ5eBq+Hb49s2w1xWkcDthpW0Ey9gcQX/IyTpYO21nCAQxYpiJJEErrLfCegwx4SiIwSAKgRbAbDYYMYuVgFEKxWiMYEnSSZNuO+V22CgcJnBk7RMHJRGERKyUBaMsGG5B1v5dMGqFrJgZIQGEBCyMXk8ItSRHRU3IbIMSunvB3jxvrxWyZXP2ojm2QMTmzzvzltgCsaNQzpbI2TIZUyVnahX2OgVbpVgriZXOMpWrVOEsVDgLlY4oaw6zpUq2NOK8s1TurJQ7ahX2RhXbqXeOgG6+FByVANNS46xcv6DUS9UGVURdIPIDwzBigSNbBAEAIwAYKZo0Aga9WWcwaXVAFI0O0BpMWpNRD+h1ZoMeBU04DGJmI6hWaiXzZqXUbjH6SAtr0eF6mc0gY0wKu0FqXZyGBMOayS7xQP1sR/lkQ+5gWXJffpygOlPXUYp2Vl3n9i0PNIWnB7zVhdDZM9i2Y/hbuyx/+kj/85d1P3xG9b3Hlr7zqCjm4aUfPL5w7zrZvU9Kvvu04J4nJv71GenjW7BtCeGm6XBOy8KjG+Z/8oI65hn4uy/oYp4y/OBZ5Q+flv3oSdW/Pqb+/jrNdx7R3vtH1T0PKu99UBTzW0HMb/S/fp585WP0o0+cxw6s5F5g8k856xPZ9svOvmzvcEFwtDQwUuEbKHP3lQQm671TX+Gbqo8w2XgH/1STf7rBP9UU4DT6Oc1+TrNrrCnCaKNnpNE7Uu8bqgsM1gQGa3z9Fd6+cndfmaO3iO4poHryYqLVshkC76hrxTGCIhnWHiUq8J0M/Dea3nUQXT5x50RUYLfT5WQio9w7WTfqbTTr0pSNpuk7w92ovQwTueXga6LCRrcsw7A0bY/YS7EUaadIO0na/ll1EaMeMuoMGjVN2XAct8AobqPd/oCNdTi9HpMFsDkoM2SELEYMMzM0TuBWt9Nz/dqNG6s3/d4QTbF4JLvbaIq9tnzDYXc67KzbZcesEG3DnE6SxACGsrhYwuOk3XYbS5IUihIwbCcoB06wGM7iVjuGMBjEoACFATSNUkzkyQSRzjmBERhOogSJElYEs64FQqAoicA0AtMWi91kIJd05KyainyTnpTpW7S3L7D1IrZSwBYLHYVRdcWOfImzQM4WydkSMVO+RJct0WUStlTmLFW4S1XuYqWrSOkoUDoK1I4CNVuoZovXiKir9FTI3VUyZ63S3apx9+qcIxp6Qo3zFg1T81quUMEXSgXzEtGibEmqkinVCh6HazToENAMmAyYFcExGDDp9Aa1GTQAkD7y+FZIbwJ1RrPaAGiMJpVZK8VNGhtkQI0avWxRvSQ0KWSoSY+ZIyZHprUBAwqBpBWFTEaVWEgb5Q5A4gClrHnJZpq3GeYY46zLNEuLRzF+p6qpwNZfx3RU2BtLHLVF+pPHoY378Be3ww98YL7vFfBfngO+97TmO0/J73l8MeZheczj2pinZTFPzsY8xv3es4v3f6h6ZQ/85SXDx8dnfvaK6gfPE999xX7PS9aY5zQx6xT3PiX77hOye9fJ71mnjHlEHfOQMuYh2T0PmX72gvq/nwPXvWv/cJtn/yHvxZPk5cOKC1tN+UeBshNIQ4KtI83RddXVme9sy7M35/iHyz0jpVHco8XfwDNa7B0r8o+WBMaKg6OlvrFyx0g5O1LpGCl3DpV5Bks9AyXe/iJ/f5G3N8/Vm+Pozaa704nOK9aOy/8P1YmbFycHmvoAAAAASUVORK5CYII=">
            <a:extLst>
              <a:ext uri="{FF2B5EF4-FFF2-40B4-BE49-F238E27FC236}">
                <a16:creationId xmlns:a16="http://schemas.microsoft.com/office/drawing/2014/main" id="{5DB13328-9251-F2BE-0180-9E28DEAC957A}"/>
              </a:ext>
            </a:extLst>
          </p:cNvP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42" name="TextBox 27">
            <a:extLst>
              <a:ext uri="{FF2B5EF4-FFF2-40B4-BE49-F238E27FC236}">
                <a16:creationId xmlns:a16="http://schemas.microsoft.com/office/drawing/2014/main" id="{BC503AC1-E07E-AD4C-132A-834DB2CB595D}"/>
              </a:ext>
            </a:extLst>
          </p:cNvPr>
          <p:cNvSpPr txBox="1"/>
          <p:nvPr/>
        </p:nvSpPr>
        <p:spPr>
          <a:xfrm>
            <a:off x="972816" y="5772631"/>
            <a:ext cx="3601886" cy="487313"/>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POLICY MAKERS THINK IT IS</a:t>
            </a:r>
          </a:p>
        </p:txBody>
      </p:sp>
      <p:sp>
        <p:nvSpPr>
          <p:cNvPr id="43" name="TextBox 27">
            <a:extLst>
              <a:ext uri="{FF2B5EF4-FFF2-40B4-BE49-F238E27FC236}">
                <a16:creationId xmlns:a16="http://schemas.microsoft.com/office/drawing/2014/main" id="{03259C12-6DA6-6AE1-642E-AB95C3E22B7D}"/>
              </a:ext>
            </a:extLst>
          </p:cNvPr>
          <p:cNvSpPr txBox="1"/>
          <p:nvPr/>
        </p:nvSpPr>
        <p:spPr>
          <a:xfrm>
            <a:off x="7911049" y="3026501"/>
            <a:ext cx="3601886" cy="496418"/>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CITIZENSTHINK IT IS</a:t>
            </a:r>
          </a:p>
        </p:txBody>
      </p:sp>
      <p:sp>
        <p:nvSpPr>
          <p:cNvPr id="44" name="TextBox 27">
            <a:extLst>
              <a:ext uri="{FF2B5EF4-FFF2-40B4-BE49-F238E27FC236}">
                <a16:creationId xmlns:a16="http://schemas.microsoft.com/office/drawing/2014/main" id="{FB5A575E-5273-1F8C-2E89-F6ACDE20E2DB}"/>
              </a:ext>
            </a:extLst>
          </p:cNvPr>
          <p:cNvSpPr txBox="1"/>
          <p:nvPr/>
        </p:nvSpPr>
        <p:spPr>
          <a:xfrm>
            <a:off x="6110106" y="5710716"/>
            <a:ext cx="3601886" cy="496418"/>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IT</a:t>
            </a:r>
          </a:p>
          <a:p>
            <a:pPr algn="ctr">
              <a:lnSpc>
                <a:spcPts val="1923"/>
              </a:lnSpc>
            </a:pPr>
            <a:r>
              <a:rPr lang="en-US" sz="2400" b="1" dirty="0">
                <a:solidFill>
                  <a:schemeClr val="bg1"/>
                </a:solidFill>
                <a:latin typeface="Cocomat Pro Bold"/>
                <a:ea typeface="Cocomat Pro Bold"/>
                <a:cs typeface="Cocomat Pro Bold"/>
                <a:sym typeface="Cocomat Pro Bold"/>
              </a:rPr>
              <a:t> ACTUALLY IS?</a:t>
            </a:r>
          </a:p>
        </p:txBody>
      </p:sp>
      <p:pic>
        <p:nvPicPr>
          <p:cNvPr id="2" name="Picture 1">
            <a:extLst>
              <a:ext uri="{FF2B5EF4-FFF2-40B4-BE49-F238E27FC236}">
                <a16:creationId xmlns:a16="http://schemas.microsoft.com/office/drawing/2014/main" id="{0AA7593A-6D70-4F95-DC34-2BAF812B6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471" y="-12230"/>
            <a:ext cx="6804039" cy="528003"/>
          </a:xfrm>
          <a:prstGeom prst="rect">
            <a:avLst/>
          </a:prstGeom>
        </p:spPr>
      </p:pic>
    </p:spTree>
    <p:extLst>
      <p:ext uri="{BB962C8B-B14F-4D97-AF65-F5344CB8AC3E}">
        <p14:creationId xmlns:p14="http://schemas.microsoft.com/office/powerpoint/2010/main" val="496200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b="16833"/>
          <a:stretch/>
        </p:blipFill>
        <p:spPr>
          <a:xfrm>
            <a:off x="1004445" y="1647925"/>
            <a:ext cx="4098656" cy="2324070"/>
          </a:xfrm>
          <a:prstGeom prst="rect">
            <a:avLst/>
          </a:prstGeom>
        </p:spPr>
      </p:pic>
      <p:sp>
        <p:nvSpPr>
          <p:cNvPr id="10" name="TextBox 10"/>
          <p:cNvSpPr txBox="1"/>
          <p:nvPr/>
        </p:nvSpPr>
        <p:spPr>
          <a:xfrm>
            <a:off x="6742683" y="1372006"/>
            <a:ext cx="4158000" cy="2493616"/>
          </a:xfrm>
          <a:prstGeom prst="rect">
            <a:avLst/>
          </a:prstGeom>
        </p:spPr>
        <p:txBody>
          <a:bodyPr lIns="33867" tIns="33867" rIns="33867" bIns="33867" rtlCol="0" anchor="ctr"/>
          <a:lstStyle/>
          <a:p>
            <a:pPr algn="ctr">
              <a:lnSpc>
                <a:spcPts val="1773"/>
              </a:lnSpc>
            </a:pPr>
            <a:endParaRPr sz="1200"/>
          </a:p>
        </p:txBody>
      </p:sp>
      <p:sp>
        <p:nvSpPr>
          <p:cNvPr id="19" name="TextBox 19"/>
          <p:cNvSpPr txBox="1"/>
          <p:nvPr/>
        </p:nvSpPr>
        <p:spPr>
          <a:xfrm>
            <a:off x="5250593" y="1758566"/>
            <a:ext cx="1671638" cy="1768078"/>
          </a:xfrm>
          <a:prstGeom prst="rect">
            <a:avLst/>
          </a:prstGeom>
        </p:spPr>
        <p:txBody>
          <a:bodyPr lIns="33867" tIns="33867" rIns="33867" bIns="33867" rtlCol="0" anchor="ctr"/>
          <a:lstStyle/>
          <a:p>
            <a:pPr algn="ctr">
              <a:lnSpc>
                <a:spcPts val="1773"/>
              </a:lnSpc>
            </a:pPr>
            <a:endParaRPr sz="1200"/>
          </a:p>
        </p:txBody>
      </p:sp>
      <p:sp>
        <p:nvSpPr>
          <p:cNvPr id="38" name="AutoShape 2" descr="data:image/png;base64,iVBORw0KGgoAAAANSUhEUgAAAT4AAACfCAIAAADvbSKYAAAgAElEQVR4Aey9d1QbeZr3O/ePe+697757dma3szMOGGNyDgKBJIIESEIBZaEAIoqMEDnnnLExYGOwjcHYxjbGxjnbYKJyqaoUMNhtu6Pdabr7nkJuj3s7zOy+b+/Mvqd1nlOnTqk4FIU+9f09UX94+cVXFnvx8kuLff7ii1+xz158/uv2yWefPvvo+dqTx6YVM2w0gLD+Zw0ygD9regh8bQCoB0C9Tg/8ilnO+en2V37kP/iWVqdHTAtoLKbRqTU6tVqrUmtVGp1aC2gsJwCgbt2Qa/6pgTD0v24AbFDqVwxrH2tAox4CIUChWrixdPvsxeOt98/uuzvefKG/ZKo3/2RL+vLZTs3k/luHKwaL+LWx2Eoher+M1p8X1ZIc2pNFnmhKPNcqnWxLOd+eOtGUeKSM35keUSFA5dLdMyN80gneqQSvtHCPzEivXLZ/qSioIiGss1B4bax1RXltDZgxAvMrRp3ZZNACOh1k1L42ENKCkEYPaJB/GXLTAAAxPaC2GKBXA6Bei9j6mRCkgSANaNCABhVkVEFGJbxukFkJmRWwWQkb1Rqd5oeXdv2lW3+p1WoQBM1ms9FoBABAo9HodDoIgvR6yPKB00GwzmDQGQwao0FrMmqMkMYIATBilpcR1MOQHoCRcwD4bzQIhkEQ0uoAlVanBAAtDIMrKytra2v6V6/1C9CvbwEDcjHIS2exn35C1m/Fq7thuSeAHvob7Q+/o/vXSP7HQhcwPQZMHy6rAIPJCOuVMzcnH1weu3lmv/bW0bvjzdeP1Ezuyz3dlnlruGr5dOel3oLTjdKT9QnHq2IOFrA70yO6M0lHy6MvdKZPtqVMNCWOVosHi9j7siNbpfj6OGxNDC6Phs6lBOZQ0Ll0dBE3sDoW35RKaZUxm+Wskc68O+cOKe9f0C3d1WuXIFCrh0AdBP8Cuj+iF4F2HeM3P6wItz+gC5lXAfMjwLyqMz3SGMxq2KSEjSrI8OGzp6urK5AeVKuVaqVKr9etmMxPnqyZjSa9XqfTaEEQWF15tLq6AoOQUqnU6yFwXSt+Fl2dAUEXXKcXBhGE/6Pomh+ZDCbkNwCgTqdH7gBsNBjNJstjG1h/cICQCYLNsGEFNqysP8R1ej1y/k8f6G/ejd/RfaV4fw3IX1PyH//sPxa6euOa3vxEoQEgSK9efnBjevTe9LF7k/2ThyqONqWe6ckbrokfbZBeGShRne053ZI+3Z3Tk0WpEgX05tDPNEsnmpKHS3kD+YxzrdIzzUkn6+NGKoUHC5jdmaQWaUh9XEhLIrUxjlYTQ6wU4qtEobVxYY0pkS2Z9IZMekuBcLC18MKJvtlbF5SL9/RahcEAIejCMMIJBL/SUj2oeWUW+bXcaq3lrmpB/StiIUR4X9uyWrOs1S5rAKUOVAGQWg9rQIMWhPR6HQzpzDBkNOiNoF6nVaqXl5YWH5phyGQEHxkNBhiAkd+gNugBowFRuZ+iq0FUF5Ffi8CCkAH6wRB0YdOPbF2rf6zDr+QagCE1oFMBaqVWo9AgW40eBGADaDTpDWa9wYysQUCDWgcrNaBCrV9WAet/oB7QQ6/XGq//5Dd2LCsRZPs3Si6gh35X3b/K8D8Wukod9OjDj0DIoFQsPLgzfePC8YdXRm5O9JwfrDzdk3tlqHyiM/tEU+qt4aqlUx2DpaJjFTEdacTOdNJ4XfxUR8bxqpgjZfzTjQkn6+NO1MYerxINlXB7c6htKYRaSUCFwL+Q6Z9L9c8keaaGOaeGO6WTnWV0DxnLuymb0ZDDbS1OGOysuDRxRPHwJqxXwgbAIry/gC7CsBp8TfL6jkVp17dvfnZfe0mWHYtzAUH6R0bIDOkgrRJQLQGqJVinWoGBx2Z4BQZgnQpQLYEahRnSPTbDj83wqgkGAQRdC70AjOCK2A/ovkkvCJlA6MfQWhj+VXShFRNoNupNhnUz6U0m0PQIND0yrX1oXH1iePQEXnkMmlb1xkeAYVUHmxF3AHlIvdq+8Sf/5bH1g/b+ju7f4CH/WFd/nd5/IHQRYrX6R0+e6fV65dLDezcmr50dundh8NpY68PJ7kuHK873FVwaKD5en3Kpr+RqX9nRyoThEvGJ2oSxmvhDhbzeHPpgEXe0Ona8Lv6AnNadSWpKCqoS+5VFe5fyvcoFPhUC/2yyexbJPSPCNYvkJqd7FvP9auKC66QRbTnsjuKY1uK4jsqM8cGO5ZlrKwY1BGpAENAhy2bELJ9LNYjgqtbDFlOCr3ZeH0F21s/5wStGltaPHiF+q8kIwpAO1Cl16iWNckGz/FCvfKhduK+YuTV/5+rc7SuL964rZ29r5u8pZm7BqvkPjbpnZv0jvRJWzRvUCyZACQM6cP2lh0AARvxbC7pqo8liGgOCKwCbAMgMQGaELsMre6W9b6D74/CEHjDojWtmaM2kf2TQmSG1AVSAukWddl6jVkKgEgJVkEENG7VGs860AphX9Str6z68QQMii38NaLQ49hae15G2ALwOrSVE8ruv+x+B878PujASgwFhaHlpDlDPLd6/ND3ed2W88/JIk+rqwcnewsHK2Ml9uSN10vHmjJONGdP7Ci92yodLhW0pxPZU0pEy0enGpOHS6PbUiJqYAMRi0T+ymAA51UMW6ZFFcskiueTQ3Io4vpUx2OrE0MYMWk9JTGdpfENh/EBb2f2rZ8zg4opBDUKIv7euvT+DrhI0/Dv7CbfIkxHQI08BA6iBdQpItwip50HVrF45o19+sHTvyuKt6Zkr566dOT4xfOBwV2NXbUlzWW5fS/X4oZ5b58eV965Ci/fMqodrusUnkMYAaCAQgEAABAEAhnSGf4+u2mjSGBBiLfaa2/WD6yL8F3QtkUUk7AVBiIGwTq1XqSGVDtYAJp3eCOiMOi2kU4NaHQxoYUAL6tUgoAZ0SkCr1OoUOp0l/Pbm9hW9P1p3/I7uG6Hd/1PRRaIdevXi3H1QNat6eOXa6QPTI61n+kvnznVdGiwda04915Vzta90el/RZEf+9YGKS90Fo1UJg4WCo+Xio+XiA3Jmd2Zkbw69MSGoLYWwT0buy6PtzyG1pYbUxCLy25QYWicJrhAElHB9ijnepdGoCnFAZVxQWWxIQya9OS+6NlfUWZU5eXy/bvHG81U9BGrWdQKh17Lwszi6P0gugq4CNFlMCRoQPxaJWem1gA4JUOs0gE6FyKxyXrc8o567vTxzbf729Oy1s/cvn7538YTqzoX7F8bODnX3N5U2FKSWpInzk/h5ibzsWGYcgxBLDy3PlEwe2Qc+vPZYM2NcfmDWKY16rUGvRS4HRnRSY4S0JuMPqmtWG80a+NFf7JXkmixqvC7IBkso6xWx6448DCEuNwxpQXAZMiwbjUrTitpk0oCwAgAW1do5hWJWoXyoUi6oNUs6rUIHKEEknK55HTx/Te/PofuG9v6uuv+HoqtXqhYNBo1q6b56/obi/vn7Fw/fGO880ppVl04ZKBMdrUk4VCaeGWlaPt01f6LjxsHK6a78q/sLT9ZJmxLCc2me+QzPMj6qjI8aLGIfKmIOFET9wK1vEcc5N8qhmOtRwHTLoTpmke2yyHZymlMB272I55PN9CoQ46pT6XUyfktx0tH91Ut3Jl88gw3ra2aL8L6JruYvC+Z1eqFX8muBVqfTWKAFdEpIq4R0iw+uT926dHr65OHRgdbepqKmotTyDFFBEqe7StZRntlckFItk5RIo3MkUZkCSiqfmCWkpgvI8fQQNt6bHeKdKaIcbim7Mzmyql1cAVRmvcoAqpC1N6wDDHqtCdYYDa/p/YHbNWQHQfcHj/dVlgh6Da0FVyOkNUJqE6g2QcsG3QNIe0eruL44e+H2tRNTE4NjR7qGB5r7umsHDzSNHemZmjhy59rZpdlretUDCFgCQP1fFsnrabDXq+U3Fsz/KXT/XTr3s89fWuyXUru/ntT97MXnv5LXtSRyYSP02ixH3kz8/jSA/p878r8LXUsu7nVq982M7uukruUcy+Pyl672x17TX8/xQgZkYWyxv4Rw9Dq1ahHSLS7NXlPOXp67Pq64NXp2oGJfmVjOQ9ckhe3P555sSr1/tEE31Td7vHWiJadXxq2IxsmpXiUc/xKOf16UR5UooD8PCSkPlXJGa0QHC+n18QElPNeaWN/OjNC+PEpHOr5W4l8W7VnMdcuNcpKGWYsxWyWh1mK8TTYnoFHOayuJ765Omx7vfWpaNkJqtVqp0anNj0ymFbNaq1GolFpQD5nMoNGkBaEltW5BqVnS6QGD2bC6CoA6EEIkEQJUgGpBq5wFFQ8h1cz50YHBrpoaecK+2tzOioySVF5pCi8nhpofz6jMEFalieSxtCw+OVNAkjLwXLwX0cs2yMVKFO4voWJiiAHUAMcEalASkzDUXgsv3X8MKRUPbxoA5aNHoFq3rIU0GiO0BOhUBqPW/EhteGR+9unq85cLatC09qEWhgHYYF57bFgxqzRKtVppNIFGA6BVza/A2o8+NK7Cat3yzO1LZ44caGksTWqrSOyuTe1tzOxrzj7QKNtXl9ldk36orbCvKfdAo/xId8XUSNfMpRHV3bPK2cvXrl68effO/PKSFtQbVh4ZH63C5hW9wajRv/IvkAABjETpLZfxH4gw/47ur0P+j4UuqHn2xGQGF7VLN5QPprQPzj24MHC8U96QSWtKj2zPoh8sFpxpzb5/tGFurH2qs7gvX9STyeqT84ZLYseqk49Xxg8W8bszqa1S/KFC1nAZd6SKP1LFHSpl7JeHtaQE1sX71ki8y4Vuecy96cSdyfitUsL2DNIeGc2xTOhfJ404WJ1wfqB8crD2zKHaB9NDa/DsihFZ9GoBjdGMpDc1Oq1aq4EMsFqrsdxYjU4LgHrYbFo/qNKqFk2g+pFBp116cH3q5PHB7v6Ouv62qnRxFC/Cn0PwSYgKOtScX57Cqc6IrpeJ67JFZVJ2GgvPCXaNQjvy8R4JFEwyA0f3d8C7WZG994iJvkKCDwvnzMa6CsN98+JYZWkxl8YPf7aqe2rWAOo5GFZDRh1khpf1Wq3JCD1+ol9ZMz7+CF79aEEJIKsDrUYL6Awmo9lshGAdshAAFC8+frI8e+vc2OHe9prK/PTyXGltYXpZhqijPKGrPLazRNxWLGzK5dZkM8pTqMVJ5NpMTmOuoKNI0lWWcKAq9Uhb3tRg/fVT/YqHN+fn7s/P3V9afKhSLyEx80fmxx8+0SGFK6/oReT3B3q14N9ckvE7uv+90L17c0q9cO1DaA5cnP5Qd11za+Ti4YqaNKKc41shwfUV8M535t47Uj97vHV+rGv51P6JhuyxaumhAlFnGr01mdSZHrlfFtWXSx+riRmvjz3ZEDNawx8uYw4UkvvyiX35Ea2p6M5MbE9mcJs0oF7iUxfr2y4N3p8TOVwhPNEsPd0lP9klP9GTf2G4bubiQdXM+bUVxMsFQB1shAwGCKmd0uuMJhA2ABqtQqVcBHQqGNLqAZVGuaBYfPChUaNbuDN9+mhXQ1l2Ao9PwdFDfOhBHtFEfzrGOQrrQvXf21kiLZcy0znBOcLwylR2djQhhuBNR9tGuG4PdtoY7mJFQe3mYpwjfa2D9m7gh7qK8V7iCC+qtw0H55LKDC2Ii2opTBntbbh/+aRB83DVpDYa1StrBqVOsaxdDwXrIBUAa6EVpQ5ae/zhyooJgvQ6QGWAdWsroBlWAYoHty+d6W2tzpUK02KiClKEbWWZPVXyhjxJQxazOYfensvsKGB35fPa8zhtOayWHGZ5fFh1Crk+jV6XRq9Po7fmcPvL44eb5VPH+y6ePnbz0sTDO1cU8/e1qkW9VoHkhgEk0W2hVwMicWkkNI2khX9H91fLJ38d1zff/YdSXVCvuXdjcuHeOXDhsvreaXB2QnF1cGaifao/vy6ZUBUf3JJKHiyJGatLnWjOvT3YBF4cmj3SfKEj71h5wmCheH82uz0FQfdoefR4nWS8XjxWKzxWyRkqow+WUA6XUofKKCM19MFSYndmYJ3Eo1Lg2hiP6s8lHa8WDhQyB4o4lwaK1Zf6JwdKylMiuyski7dPrpr16+WuiH8IIqFdLQzpVoz6FaNeq5oHVAtPTLo1g0Y9d3vh7hXN3K0Thzp7G0tq8qSlmZKKrNhCKT+RhWeGuGMct4R57wr33Olr/RbVzyaVhaP57yH77GL42xLdrYjuVgx/WzrKBu+0Kdj+A6K7FdXHmhVgF+66Ncpvj5jgkUBGcTAOIrx7XLh3Y0Z0iyy2NJl1sKVEPXN5FVrUKO6vrYF6WKOFdJDJCJkeAYYV0LRqWn0yOzurUS8b9FpYr4Z1CsXC3bOjgy1VBZW50kxJVBInPC+B1V6S2lef05IfnxcTUZVEbEgltcuiuvPY3XnsdhmzMY1Sm0wsFYfk8wKzGb4ypn+RILhCEl4hCS+OJWYJySWZ4n31RedG+maun9ct3jPqloyQ9jW9ahBJKVmCWGrYpAWRXPnfYn/4XXXfBPWn+/9g6KrNwNz8rVN3p4dXFNOmuTNz53vO7s+d3JfTnE7KpDgL/belRTg3JVKOVaRcPVCzdLJXM9E3e6T5Wm/phY68k3WpwyXioRLBSKVwpFJ4qCiqP596pJw10SKeaBENllBa0/wakz1bUr17sgIOFhCGiykD8og2KbZaiLp2QH5nqPR0e3prFq2zgHfxcMXN8eaxviojpAaNBsgAAyBSqQtDOiOkNQDKFVBpAhZBxcz87ekLJw4daq9qKctuKJCm8CLiaFgJFSOPpTUXJHVXZNbJY+QSCj3AnuJnIwjzCHbe5Gn1z2ycIxvnSPTaEeayBbPnHaztu0R3K5LH9hCHDSEOGyK9dqKt/43qY81E7yU4b+ZiHYWhbnFEnySybwLBPSbYoS6FeaBcWiZl9zbkqmemVw1LKsU9rXZRD2oMJti8sgoaVwDIbDA+MsDAilGnVy/O37t25/LZqVPD+5vK5Ik8eTyrLD26JjumNktYkcLKERKSqX4JJI+6VEpzVlR3Af9Aqbi3RNSRy61LpVQkhDdnsWqklLK48PI4Uk0yrT6VUZNMK0+g5IqJBXG06gxhd0Xmib6muxfG9Ev3npiQ3DWgU2kBnVoPI/mz9bJtFWj+Hd2/0rTwU0R/6cg/GrrqhWuLt0/eOtcPPjxjnDulvz18pCGpXIIbrhDWJQRnkJASqBIurieLP14vv7y/Cjh3EDjXf/9ww1i1dLBQNFadeLI+6Wi58Gh59GAx41BR1JEKxnhD9MnG6KOV9P5CwlS3cLSe0p8ftF+GGSoinarjTbbGTbUljdWKj1UJTzWnnN8vP9GecbA6frw75+a5Xo1yTgtCr9AFtEZIC+sU2qUHJu2CSTN35+J4Z408N46VJaYmMUNYIa5prJAYojcj0I6C2s3COkjIvumcYJkwXCYMZ+Ecs6IJkajd6D1vu2/9J0agHd51C813N8ljO9Hdiuy5g+huhXfaFOKwIcxli+eWf7JAS3DeTEfZ0FE2SRT/LBYuKcyN57stm47qKYhpyo4uSKT1tRTP3pzQLN1ZMamMBkClXtJqtUgtJGw2mVZWzdDSzM0TR/obK/JLZMllssSyrLjiVEFVpqi9KKmtIK4mlVUQE54W5ZdC8ZHzMB150Z35gq4CYWe+oE3Oa8hgVCVTy+JJeQJ8UUxEWXxkcSwxl4/P4YbkC8JKYsktsuiGDE5tGrsxRzRQlzN1tHvx5iSsnoW0yxZ0VQCkBA3LkGkZWlFCv6P71/qNfgnUnx7/R0NXMXNx7sbxyyc7J4drLx+rvTVWd7QxsTIBl8/2LBeh6+LwDQkR3Zmc0405c6M98KVj2jP98IXBxdGOcy2y0aqkM03pE00pQyX841WiE3Wikw0xJ+r5x2s4Y3XciRbB+S7xeBN9rIE6WkM5XkUZrYwaq2KNVXJHK/n9+fSuLFKTNLw5nXSgmDfanj51qPjCSMvDh7eVWt2b6OqU8wv3r969fOb8aN/+uvziFG5xIqsuW1SXFV0UH5lE9o0Nc+MF2bMxtvwgR0mEZwodnc7B5ccSE2l+OcJwUbgnL9Q9yGlzPDUgmuCJtnk3xGkL0XMXxXcPM9BRgPcUhXlHh3oQXK0IrlZsrLMA78nCONH89iZQAkolkdIwlzyGbzrJrUQUerg2oylPlCEklcslyzNXPn1u/OSTxzpAqdNpjEazRqNbmJu/dP70iaHenuaqhjJ5hTy5OD2mPFNclxvXVZrSUyatTWflRgfLeZgsFkrGRJXFhfeWxrfIBSVxkWmMQEmEpzDURYR3jwnzTGNgZTx8vpCcJyDJuBFZ7DA5n1QkJsuYAXJ2QIEgtCaFsa88efxAzc0zQzPXz8GaBb1Wsb5uhpZBeBkyLUIry9CK5jdcMH/+8tfzQz9ODq27QD/0/f2NySGkCHu9NeyXEi1/y/GfQvifO/J3RVe/nhxCfEiLwXrl8oML02Od06OtV040XzpW3ZxDrUnBt+dQUsgOVbHB3dmsvnzB8er06/11c6PdD493mS8f00z03jhQaVHd4RLxWE386bqE0/WS0/UxZ5tjp7sSb/Sl3ehLm+6OO9vC78nBDJaGnailj9VEHSwIb5MG1sb4VAm8izmeJXzfUgG6LplwsEp8fiB/6mDRcGf+/dsXFaplCNbBerUBUJr1S8Di3YfXz4wdaKzJic0RkWoz+ftLk5qyo/MFYRnMwBQKKhbvzMftjQ1zy2Jji8TEAnGEjIfnBDlJGRgWxokeYE/y2UNw30lDO+A9dmHsNxG9rSl+tmTv3UyMvZQWkM0OSY8KTCShGKg9XKxjUWykJNyXF+yWRMM0ZfLb05nlAlwa0SUx3EnOD6rL4tbmCPOSog52lmvmrzxf0+o1s1rl7OLc3fGRwy21pR11RbWFqeXZ8VW5CZXZkuIUfmWWqLM89UB1xmBDdotcIOcHZTL9stl+dcnkY40ZiJLHUeIiUTS0LcnLOirQIZaISmWHiMN9+HgPfoinMNw3kRokZeATqUFxEah0ul9WFCqHhS4QhFZK6S154v3VsoMtpWbVQ4RejdJCrwIyLMKmZcj0S+jqf+IA/+HLr775+ptvV9eePPnw2Xfff//1N9+aV1Y/+vjT1wnev77zow7eTz/57ONnHz1de7JqWjEi+VsY/FkzGJCApOUtS5XZeqGZ3lJQ9qqsDEKqzDSgVgP+pV0W6Y9dT+hbtrOzDxSKpdXVlZUVEwBoFYolpAIO0Op0GoViyWiEFYqlR4/M9+7defbsVSzRaIRVKoVer0PCKpBerVbq9br5+YdqtVKrVSsUS0rlsl6vQ6KO62mPn7bpWjp1fzav+2aO+m/Zt3SQvk7hrvejITV3yOUhtTsAkvZ7VcqjM0HKS6cHBpplPbWJw23pAw0xrXmRBWLfWPxOIWaXMNBGGuFRHUc5WJJ0uq3w5nDj8pn9xkuDDwZrTtemDhcJDxdEDxdFn6qNv9yZcWO/7HJX6oW2hAttcZc74i+1x001CycaeCfreAfzibVx3nnMvdkUmxyanTzKKY/pKme65HI866Rhh2sl4x2Zg3XxHfnc+hz++VMHlYv3HkGKj1Y0yvvTo731B2rltVnRecKwZIpvJiOwNDaifN3yeUFxoa55/NBYvGsWE8PH2DP9bEhuSPwpkxXKC/YgedlQUA5h7rsjPG2dNv/RefO/uVq95WXzPhXnTMc6iiK8hKEu0kjfDIpvs5SWGOKcz8HJGJhaKbMlWySLjiiMp9dm8gdKE6riwmRMlIwTUBoX3l0c21kSK48J6yxPmhisXbo5pp45c/P8oSO9lZ21mc3l0rNDjUc7Cw815xzrKhnrLjvclHugOuNAdcZwc15vZVpNBqc0IVJK90tnobuKYvaVxlVn8CS0AKr/XmawSwINm8gITqTjEhnB3BCPKKwLxc8uwmcPDe3AxXsJw335eI8Yoqc4zDUtCp3NwWSyMNXSqAOlyT1F0u7SzKsnB8HlB6BmSa1Z1psM0OMnGtMKZFyFDSsgZAL0Bp1O/9pA4IceYMAA6BH7w9fffPv1N9++/OKrjz/57PlHn3z8yWcvXn75zZ+/+2Viv/zs8y9/9O4vogvDRv3PcgvD4K+ji5SDwoAG0iH2q+gi7ZqrK8vLi3NzszAMPn36xCJQCwtzBgOkVC7PzNy/e/f2kydrarXSQvXDhzNK5TIAIGAoFEsWSrVatYVkrVatVC5beIYg/c922P8XoGvph0NKF5CYLWJGSPsIUtw4N3Ssp+hQS8bovuxjbQkDNfzOAlpNckgeB53DCCjghNYnsnrz4o7Xy64frled79We3X/vYNX5lszTddITVXHHSgUjJYLxKtHZWslEjeBUFf9MbfRUo2iqUXS2ljteyRouou7LIlTH+BSwHOUMh0Kua7nYryYeM9aUONqYMFgpbs+NasykdBVxR1rSzx6snBzdt6Kf/xBauHtxZH9tTkkKs0BCEoU6CoP3CjA26ZFeNfGkphR6hYSYzUDHhbryAvfyAu0SIrySSD6cAHui67agvRvovrYcnBvJyzbC0zbcYw/ew8Zzx/vOW99ytnrb3eZ9f+ctYkqAMNwzhxuSwwos5mAb4iLK+bi8KP9YjF12VGBLtqA+W1CRyq1K57Zm89qzOa0yTlMmszWHe6QhfbK/7PxA+a2THVOHa072lpwZrLp+quPO+f2Xx1snDlVO9Jef3F98rF1+sC6jrzrtQFVqT1lSe6FkrKt0X3myXBSWxQ+WCUJLksj7KhI6i+PyJdSEqCBBBComMiCWEsgP8+GEekaH+1LQDgRPa7zHrnBvG7KfHY/gLaFiRGQUI8iRibOLp/hmsDFSKiqHE9ScxumQi/vKM4aaSqZH+1UPbxlAlRZQqfQ60GwGjSsQbLagC6z3BCOjCrT69bpsCCnsRNA1AnrjH549//i777//5NPPYYPpxcsvv/v++2+/+/7Fyx/D+UOJ1Tqx/3Xoat9Q3TenLliatl9NYFgfQaDVqs1mo8tpyAUAACAASURBVEKxpFYrFYolnQ7paDEaYYMBUquVL158plIpFIqlhYU5jUa1urry2WefqNVKGAaRJOT6aVqtWqtVvxZbC70gCPzd0bXU4hlgnQnWPYIUa7r7s5cGzw1VHe1M7y5lNmSH1aaFViUGdWSzurP4AwUJx2vlZ9qKrwzUqaYOfrxwVj3Rc/9Q9aVO+YW27MnG1PHK2JESwWh59PmGhMmGmAuNkivtCTd7pDd7pJfbYicbheeaxEPF9Pa04NYU3D45aaCI3iOnNKfi0ygORQJUbTKhKSvyYFXs+b6Ca0drpg7XDPdU3rl4fHq8r7UsNVMYkcrBJlF9w5zf5wTsEuFsE8Jcc1iBpeKwHE5QCgWVRkOz/ffEhnowffeIg90iXKyC924I3P0uyX0nM9CZ6Lk7yNGK6GWL99iNddruvv1t563/6rbzbXfrt8SUgGQGpjKRXptErYsn1cSEl/OCS7i4Ym5wUTShRsqsTGXnS6j1MmFzJqe/RDJUmzLWKrsyVDtzuuveqY6bo80TfWVn+ssn+svHeouH2nMO1Kd2VMa3lca2FYoOVCT3lMRXJkflCgjyaHwGCxtH9OoskDRk8pIoqGQaKl8cVhJPrE1nlCZRM3iENF54poCUEU2Mo2EZOFdqgCMzyI2CdsA6bQ1ysQr3tgn3tmEFuyNgh3uR/W0ifHfwCS5SRkBcuGcM3k3GDqpJZnTmJ1alC1pLMy6cHFYt3VepFxXaZdBoQNpLkMZkI9K6CEB6HWhBd33gxo/R/fqbb7/48uuXX3z15VffvHj55dNnHz199tEXX379I139B0bXsrZUKpeXlxfVauXq6srq6grSiabTaLXqjz9+rlAszczcNxrhpaUFCNJPTU1OTJyyoD43N6vRqGAYVKkUAKBVKpdVKoVFezUalVK5rNGo/r7oWpbKBlj3Gl3V/SnFzZHFK/23TjUeb0+sTQtJpdrxAzZJw5zkdHRTEvNwceqJupyzHcX3R9oM14eByd7ZobrLXbkX22UXWzPPN6VMNade7ky/3JZ6qS3xSlvSjW7pnd60W/tSLrXGnK2PPlnDG6lg9+WR6+P985lOmZQ9OXSnQp5nOtWxKh43UCaY3Jdz41j11WGks78um9laktxSnlaTE5sXT8vghaaxsRlMdCLRIznSI5eDlZI8Oeg93ABbus+ucOctZPft4mCPNCqW4r6L5rk71H5TwK63CU5baT57qCg7ouduzN6NZF/bcE9rsp+dr817rtv/5LrjLT+HjWQ/u8J4aqkksitH1JXJq42NyKf7pxBcpAQ3SYhLDjckV0xk4Ryj8S4V8eSzXQWzp7tmTnXeGW2ZPlQ11V9+a6zl5P7iw02ZLQXCUiklSxySxPYXUT144S5MjG08yTuDhU1nYpCAGROTycalMzGVyVGtucIiCbE8KbJJxi1LJBZJCHJxaCo7KJ0fkS2KtKDLCfVk4FxZwe7sEI8gF6tg1+1EX1u8xy6ynx0n1JOOdYwKcg71siL57Y4he8WTvPlYh1iCew4XX57ALJREFSXz26rk504MLs7d1oNKPajRarUAEtmAYNAAg4bX9P4Mupal8pdfffP5iy8eP3n65VfffPf990+fffT3RVcHA4i7u666b05+ssz4AfW619bff+D+/bsff/zcZDJYlBOGwYWFOUuJjMlkWFkxnTt3xsnJ4ezZicXFeT6fu3HjBzExIqMRnp9/aDTCEKQHAO3jx6swDGo0Ko1GZfGiNRoV4v3+3Eiq/4IF8/rYCSRNaoABC7pmA7AKK69PDNyf6r8/2TV9tOJYa3xTdriM7ZoQtjsx1F5O829NZh+ryDrXVny5r2ppYt/T++PKU533D1Vf686/sa/wTl/x7QMFDwaKF4bLFo+Uzw0VPDyU93BQPncoZ6Y/60ZXwsXmmKFCSnsKroTjnE2xyY1yKBN61cVjG6UhVw4WXB7IvzRQeH6/fLAmrj6dXBaHL0sk1skFxanMogRaXkxEJgebzvAvignryhe0yfiHq1NbsvhJZF9BiCsb50hwtcLYvEfzso0P82OhHCLdrFl+jhjr9/GO24L2bor0tCZ5WQc7bqb57aWibLkhbiEuW31s3vba/U6I1y6M45ZcMbE4htSYwjpYklATS5LT/KV411iMHcn5Aw56TxIFJSC4ZvGDJ7oLrg1WXeovu9Bfen+8/dbx5rG2nP6qxNYCYUMOtyKNnh8XnsQOiArai3Z423nz/+1p9c+oHX8Mtv+A4r2L4W/DxdonUX3zxWG16ayuopiKZEpNGq1Fzi2Ox8uiA6RM3wQaOo6CFkUgQSleqHs0wZMb4sbEOlkuONh5C9nXhuhtTfa1YWKdGEHOsVGBEf57cK5bmcFOiTS0mODBxzrFhXtncwj5MbRcCUMez2qpkE2fOaJevgvqFjWKRa1aA+kAeD1/BYMQACCRHgu6Fi/3la+78mjtmz9/9+z5x598+vl333+/tKycujD9+Ysv/rugm5KSHBISNDZ23Gw2JiUlBAT4y2RZUmkSi8WYnDzb2to8PX2hqqqitrZ6bm62vLzUy8tj06YNrq7OJ06MQpD+6dMnfX2958+fU6uVFvdbrVYuLy9aXN+/Y5jKgu46t4DRgJgFXc39SfXN49NHqnvKeFVSXL7APTPKIYvqlEPzKmBi6iW0/ty4seqsqc7i+RMdj24euz9Ue2N/yY19hTODVYvH6haOVi8eqVKMVJmnOsEz9erRCsVI8fKRgsWhvAf96bf2pZyuix4sRNzdw0W0qbakW4dyr/XnTnakTnZmDFYIOmS0pnRSdSKhOBZXIyV1FwkaZPz8OJJMEJrG9JdxsdXJkc1ZrIGKhBwOtkgUnhyJInvuILhaRaL2Er1tcA7bgm238NBubJQzwc4qGuuJt9+Ks93ov/OtCNftVB9rpMoCY88JchJHeNDRNsHOm/ztN4Z4ID5kTIRvWRxNzg05UBBXKQov5gaXRePTyN4Ut01RPjszOdiOIsn1kdaTHbl3RxrnT3feOlI32VM0XJfaVSBskXHKkyIz+dhogmO41+Yg5/fDfLax8Y7xNJQA7xmF2kvx2s0KsBOEOMcRvfLFYe35wp4SSVseP5sXKIsOKI7H5wgCs3h+EqILP9Q5KtCB4L49yGkz0duaHeTCwjmTfW1oaLsgp80Be9+P8NrFwDjSA+zZQS4SWkCGmByF98C4botA2cRR0BKyLxfryMc6pdJxMm6YTEjOFETmJ3G66/IunRlUzV1XLc5oFYuwTm2CwBUDbIBgJOj6s+h+8eXX336HyOznL77QaAF+tJAexfzw6fO/I7oWydXBiJduGd6FzO9a92lfi+3rnXt3b7/z9r/5+/nevHHNx9vzj//yzyhfb38/Xz6P4+hgFx8XGxyE7exoM5sM6Wkpri5O7m4uBHzIHhtrtD9Klp1ZXFTw7jtvoXy9S0uKps6fMxlhGNIrlhe1GhWo16lUir+X6lpGFL6J7opRv2ZQwQuX15Yvzl/sPdGd0VfBqU3BppH3xGC2FrL9i1mY+lhKf27cybqc6Z6y2ePN0PTA7FDdjZ7iq115d/pK5w9XzR0unx+qUIxU6cbrF4eL7vVm3ehMvtGZdKtbeqMr4WpHwqW2+DsDsodHCm/2Z52sFQ0U0PoLGENlvPrEkAoJpkKCa0iN6Mpl9eRzWrIZdenU4lhCGtM/k+WfxUJVJkb05PGrEyKKBMExoU5UTyu8wwd4p02hrtsjfPZSAlwi/Z0Ijjt5gR4sP5dg2y0sP2e2v1PI3s0ktx0ER6T6QhDiysM5xIZ7SIgeIoIL2WdHgP2mQKdttEAnFsYpVxCeywstiQ4vjiZUx1EqY8kxOHt+gE1pbMRQXfqlobpbx1tvDtfeHKq+OVQ91Vt4rC6luyC6QBQSHWTLDLAO89gY5PgeyXd7bKR3liA0QxAqZWKFIV7cABemn100zjk5ElUoDm/MZPcUifsqJG25nDwhNk+IkUcHyHj+JXGhGWx/RqAt1X8v3s0q0O4DvJsVA+PIwDiGeeygoe3CPXeibd8L89ghCPNiYpEsl5QTki2hiuiYEK9dONet3BA3UZg3B+PADXSIj/CR0gJk3LAcATFDEF6QxDjQKL84jkSttEuzBo1yBQYeGSHLtC1kEY0kh17Fli1lkkiE+ZNPPzcYzV3d+4ikyKzsnCNHR+rqG/8u6K7P4kSWyhb7W9C9euWSh7vru++8NTw0KBJGe3m6v/3Wv/r7+YaGBLk4OxLwIR+8/y6NGpkQL3FytEf7o8ikCD+Uj5enu4P93p07rALQfrt2bg9A+23burm8rESnVT9ee6TVqHRatU6rnp+bfS28b85w/S9YML9GFxmntq66K0b9Y1hlXLjyqf66aWZ05kzj3dHyqd70A3m0xqTgbLKrnOJbFxN5pEQ63Vl262Dd7LEm5USXarzjzoHyCy1ZF1qyrnXk3NqX+3CwTD1Wqx6teXgo70ZnyuWWuKtt8be6pXf2I07vwpGCyWZJb1ZYQyyqLsavVowq5nhmUexlNOe6hOCePGZ3LqM1i9aYRi6OCU6P8koiuyaSXCoSwpvSqc0ZtOr4MDHOhu27VYSzDdj5L5jd/8YMdKShHQIctnlZb3C1eofoahMT6sfHeEa67+EGuKVSgwiOWzgBjqH2G6J8rROI3vxgh6RIHwnRLZHsyQjcg7Z9L8B+CyfYnR/imUDyr05kCgIdC7n4XGZQR1Z0dUJkZ070RFfR1eG62YnuG8caZ8Zb7h9vvHusfqwxrUQUnEJ2iyU4Ur23CEMcMtgBJYmUAgkxnoZiBdkzguwFYR7xRHQqNSg9KiiLFVwqiWyRRbfmcKukpNJ4fGk8vkCMK4wJSiA7iwl7cwWB6Sw/RqAtO8iFhrYL89hB9LZm4ZyZWKcIr12WZTPOcVOYx44YEooeYE9w357AwGaIyQlcfIT/XrTDJrK/LTfIlRVgx8MgwptE9svhE3L4oaksTGZ0SI2MP9CUp565qlu4a9QsrsLaVSNohpE0oVqreYPbV0XOSIS5qbkVHYChUOmjY+OzD+erqmvJkdSpC9Pffvf9p5+9+PiTz776+s8fPn3+4uWXH3/y2Xpm6Mfx5/99yaHXyRhk6Amo00OApekZhi11sqBKuby2unJ1+iIM6Ax6QK9RLz6cZVApaF+f0sKCnMwMJ7u9G959x36PzZYNH3i4OO/dbW1ns9vd2Sk8NMTHw93FwT4yIhzj7xeA8vV2d0P7+gT6ocJDQ8qLi3Kzs4rz8/r375u5eweZPKhSqpYWgfXk8KO1FaPZcO782ZHRY7ARWlIsrqyaLSRbhjBbHjGWnLnlsi37r/O6Pztx2nJQb4D1Bhh6wyzpNLVmWaNV6AE1Mg/RBK4+Mny4ZvpkDfpIf++Z4qLh7rH5cy0X+2WHq9ht6aE1MQE5ZNdyDqY7hT1WlXl1X9XcsVbV6W7t2X2K462KY82Lw3Xzh2vmD1ctDFcuH6lWjlQ9HCicO5Q3P5g/d0g+N5D9oDf9TnfSjc6kU5WcrmRctcCzPsa3nOeRHrYzg2hbKfZvSQnryaF1yGi9hZxiEUbO8c2M8qqMJzSlU1uzohpSIwv5aCnRMR5vG4+3i8fbRwfujsU7C4OdQ5y2UP3tMU7b0fZWaHsrHsYzFu+fSMTQvOxoXnaJxABuoBPBcUuUrw3K6p9zuCF8nH02C5tA8qiIJ8eRPCN9bEJcrIKctmZwwrgY10JRZBzBJ8JhkyDQPpOGbk5ndcj4Jztyb481ne7JuzhQuny28+6R6pG6pIrY4DiCnSTUrlAU0lUgHK7PaM8XZkeHRONd+Hi3NE5wRSq7KSe2JiU6iRSYREbn8sN6iuLa5NGdBfyaVHKBGNcko7XlMVPoHvEkp3iScyYbJQ5zZuPs2ThHqp+NKNxTQvaN9LWOxrvxQlxE4Z4srEPg3ncjfa0FBPckegAvxEUS6U/FODBCXYVkVATKho51TKZjWWgHqrcN1WtXEtkvgeidycKkswKLJMTC+IiussS+xqKZq2dMmrnHsGZ57p4JQgKuSrVKB8Aa/StD1qJ64A+BGJwvyn9o+OixkdH9vX0cLp9GZ1BpUVEMlkKp/vqbb1+8/PKTTz9/+uwji0v8W6NrCUq9RlcPIVUTEKTXqJXIzG6N6sjwYT9vrwJ5zoM7tyGddvr8JD2SvGfXzlAcNjIi3MvNdee2rR+887abk6OXm6uD7Z49u3b6+3gHYwKxaH8s2p9KIoZgMYF+KBcHe/s9Nju3bd2y4YMAlK+FZ5SXJ4UY0dHSrFEsm2Hozu2bIAgsLi8AoC43X97R1f5wflajU888fPBbo6sDVIBeDeo1BhgwGfUrZmhtBX5m1j3T3Xm6OAneGJo5WXemK/lAYWRdHLqE7d4UR+hOjTpWmDjVXHi3v25+pE1xslN9slM/sU9/qls33q4ebVGPNmlONOpPtoCnm6BTTeCpWmC8WjVSsjgov7cv9Xqb5GKjeDAnoj0hsJLvXsZxKWI45dMdyrhe9XHYzkxyQ2JIbXxIUxqxWBAo5/hmMbyzmT7JJOcMumceB1UsCKyMCaqKDS6KxshZqEyaV0lMeIEwPDkqkOpv77XrXYdNf8I67oyNCEwiYbNZEaJgL4avfTYbz8M4hztvYaNtsTZvybnB0kjfXF6QNNK7TEJMZwQwAx2xDpsDbTckUrExBF85l5hMChTi3ASBjknhXmVi4rG6tMneouPN6ad7cu+NN94YKhso4uVz/fI4qKZUykBZzLG6lGONGXmCkDwBXh6NL5CQmnNj+muzesrTqtP46VFBfKyLnEeolkaVSCLq0qn7SoSFsdh8cWBDFsWCbmKkazLFM4eHSyB5pdARfzWW5CMK9xRHeBG9dvBDXWNJPnGRKG6wM8buvUhfa1G4p5SB4YW4iInevDB3EtqGg3dlBDlT/ffGRPhKwn2jUHupXrsSiN6pNLScH1IoJhTHEvKFwdXprK7yjEtjA9qH1x8BS5B60QwjMVSlWvWaW40e4RZBt7au4eq1G6VlFeERJJE4lsXmMlmckFACLijk/oPZ777//suvvnn+0SfPnn/87XdI+ve3RteiYK90zFLwtJ6NNsDgitkIajWtjQ3//P/9vxh/v5z0dGJoqJ3N7j27dro5OQagfP19vF0dHaw2b/qXf/ofzvZ2Njt37Ni6ZdP77/l5e7k5OXq4OHu5udrs3GGzc8fe3dY7t23dvWO79XarzR+8b2u9y9vdLQDli/LydLDd4+rowGezBnr3P5x9oNWqjWbDkWPDRHLEzds3IAOo0annFh7+1ugipYUGwOLrGmCdJUy1BilfGh5+rr3y+OFJ7eWee8eKz3UkHCnnDOTSTlTEn6lNv9pWfK+vYWG4bXm0TTHWpjjRsnrp8OrFQytTfabJXtO5HvNk99rU/scXe4xnWg1nGgyn6vRjFaqjhXMD2fe6k292JPZIsZ1J2AaRTynbuZzr3pKIPSCj9OdFtaaGy2jOuUzPYiE6n+uXQXVLi3Tj+m1LJjnHEexig/ckhjlkRLpkRLokhtoJAnfy0TuyolAyNi5fRGQEOAU6bPXY+S4t0FWA944O8pDzSfFEP06AY6mEGhvqQfPcxcfYhzttlLNwJcLwYkFYBtW/WBCWH00Q471w9pv9d3/AxrrHRQQkU7Cp1CAZhxBH8Mpm4QqFYYPVyaMtmUfqpTdHam4drRwojR6uEB6vjT9enzzakHq4Kr5Dxi6Pj6hPZ1Yl05uyow/VZx1ulNekRydQkLpLlr+9jBXSmM6pTqIWCIORFtxcZoEInSfwq0uL6MhjpdG9pBTPLCamQBCWHhVYFEtK5+AKJKQYomc03oXoZcUNdpQyAlJZGGGYG87hPaqftYTsncbGcoMdBQTXBLof0Wc7xd9aHOFFR9vycE5ZbLwwxCPK1yYG75bJxOZGh9Yk04pj8Ll8bE50UG1W9KGWkrsXxoDFu09MOrMBkS6VRv16YJAFXQDQ/uHQ4BCXFx0SSmBzePxoIYVKd3F1ZzDZJ09NPH320csvvrJMunn2/OOvvv7zV1//+bdGF4TfqNa0fOPDek56aRGZmGnQA+PHR0JxWBGfl5Gc7O3qGoLFEIKDAlC+FoF13GvrYLtn947t2zZt3Lpxw8b33t3w7jueri6ujg57du3cvmXzpvffs9q8aee2rVabN1lvt9q723qX1bbtWzZv2fDBO//6p53btgZjAmlkEi4A7e3uhvL1ZjDoza1NkVSyNDXZaEa+h2VJsQiAut8aXZMZQsyIZOlhZCKMBtarTdoF89z0owcnTbeHgcvdyrO1D0eL7h3Ovd2Xe6sn/15vxdyhJsXRDs1ol2a8SzPeqR5v++jGyLNrR59cHlybPvh4uv/Jpb5nlwc+utb/S+j2ZYT2puM7k7CtcejOlJDhIsaZxoQL7an7sqlZFMdiLqok2r+Q65cW6SJnofjo7TlsVBrVPSXSNYvulcdE5UR5ZlE8MiPdEwgOeezAAgEhl4/n4FwI7jt9dr+Pddgc4bEz1HFjFickOthFFOJWmUhPp2F4gXbRWAeKh1UqGVWTQCuKDkuPROUyg0pFxCQyOtx9V6DtpiCHbXycJx/nmUIJzuWRikWUPD6+SBR+oFQy1pp1YaDo4ZmWa0PFx6pjLu6TXerNO1oV25Ed1Z7FaMti1iVTuvPF3YWS3pKk7qLEohgqC+MU5LAl2G6jONT9UGVqe050Lj+wM497ujurNA5TkRgk53tXJoV25rPT6F6pVL9cXmixiJLDDcsTRmRwg+qz+fEU32i8S6TvTk6QQzoHJxPgJWTvEOcNUQF7EqioTF4wP9RZQHDJYGM42D0R7pslEZ5ighsH4yDj4TNZoWy0nSDIJYOByWJja6X0InFooSgoi43OjyXWyERnD7fP3Zh8vgIgHZQGSKnVvB6F+xd0oxgsBpNNjqT6+PoFBGJd3TymLkx/9/33Fnv67KOPPv70y6+++fiTzz797MV60ug3rKaCoFeFk0g9Mwjo9TqkZEqHTE15vGK+de3qgZ7u4vw8HoORFBsrjYtjUihhQUEEHC48OJhMIAQHBDjY2Hzw1lv/+j//p8327W4ODju3bLHets3T2ZmAw7k5OOzaunXX1q27rax2bd26c8uWnVu27Lay2rNjh9XGje/88Y9WGzfu2bHDetu2bRs27Ni8ee+uXU52ez093Xda79iybXN6ZtrpM6eWlUtLisWbt2/81uiuPDKYV2CTETTAADJ1EUDGJhrUc+C9c8Y7o8ZbQ4YbB0zXu0zX2s1XOlYu9Tw8VLF4uF55pE07tg881Que6YXO9kLn9j2/fuz51aMfXhp8fPHg2sU+C7rPr/Y9vbjv8VSb+Uyj7njZwoDsVnvixVr+mQr2kVzyQGZ4bzr+oIw4VBg1VsmfbEm+3ptzujGpLj6oKSmsXBQoZ3hlUlwbpOTSmOBcfmAuP7BCQmhMo9QkhMtZqGyaez7Lr4CNbpTSunOF2SwsH+tEct8Z5rYdtestvNMGnN3bWVxclL91MsW3NI6cywsVBTuLsI4sH+tYnHOZkChnBKeGe2dHBhZFR6TRcUx/x3CXXV5b/pXoakP22CMJR8cT0cUx1PgIn8Z0zvkDpfdGG2fGm26PVMyfrr97tPREvaQ5JawuIbRbzjpcEddbKGxIoTVncnqK4lqyBSn0QIrX7nCXHUTPPZGe1q05goOViWVxhCJx0Ehz8uSBHBnPvSIJK+N6lsbhuvJ5KVSvFIpfQTSpSEDP41PiSb6pUQENmbw0RqAw1IUduJcf5JjJxuUKkIZeksc2Hs5BSvOX8ULEBLc4kqeMG5hG94r03BRDcJZxg8Shrml0TFUSUxTiFo1zTqH6S6moQjFBzseWxRHyBEFpzIC8WPKhpsLLpw4aNfOgZslgQL7Gab2tF5lf/Rd0ReLY8AiSPzrw3956p7Kq5sXLLy0y+9XXf375xVdPPnz2/KNPXn7x1Wefv/zo40/Xk0a/LbqWskTkS5l+6CLQalRajWpi/ERxfl4IFuPt7hbo6+vt6upgY+Pm4ECNiAj09cVjsTwGg0Yk+nt5+bq7B6HRHk5OAT4+u7Zu3b5pk/PevZFhYSgPD/vdu7e8//7m997b9O67u7Zu3bZhw5b337ffvdtCrJOtreOePTs2b96+aZODjY2Xi4uHi7ODg90f/q8/YIMwohjhocMHDSZYo1ODsP63RteiukaD/k10jdq5B2cOzZ7umD3RNDNaOXO8eG6kcGGkZHmkXDXSoB5pBcZ64FP9pnMHH00dejQ9uHZl8PnVo08vDz++eHB1qv/RVO/axd4Pp/ueXTlgnmg1nq4HT1SrjhTN9WXdbEu4WMs/W8kZLaIP51IO50YeK4o6XsI+VsoerRRONMRf7Mral01tTCQUsLwTQvdIw+2bUik9efzKRFKhOLRAGFwYjU0mOdM9PqC7vSMK3J4QsrdMENSRxZGEOkU4b8I7bOThnMieO8he29gY60xOIAO9K5MVUCgOz+OHikOcY4NdogPsuL62GZEBWeSAFIKPjILLZeKzmQQe1o3qbeez7S2szeZQ++3RQV4stAsH7ZzBwJ3vrVw4t19xfp/qQvf1w8W3j5aeakrozCQ2JIUOlQsmWjMOlorqpZGVcRHd+eKSGGIqDWk54mJcI1x3MgNdszmEc71lWSxUJtOnM585XC85XCfME3rlCb1kPPeimMCufF4SyTMxwjefT87lUOVsMh/rks7ElCVQs7nB/CBHQYizmOCWzsTIeCEpdDQdZS3Cu6bQ0TJeSBzRK4MZWCIKLhbhRDib+AiXMgkxLQqdQvVvzhImkf0kYV4p1AApxS+F5pfOQJXEEgrFoUmRXjlCQnupdOxAw/2r51SLM0gbDISMoUeG0SPoIhPnkQUzg8m23r1HlpP7/KNPXrz88s/fWhzal6trTz58+tzSkPDZ5y8/f/HFp5+9WO8o+m3RNZkMFnqRRBGg1WnVGrVSrVIE+qECPYQCmwAAIABJREFU/VBob28PJyf73bs3vP22zfbtYUFBoRjMbisr2507MShUoK+vr7u7t6ur4549ns7O7o6OW95/f+M777g5OOD8/d0cHGy2b9+xefOW99/ftmGDk63ttg0b/vg//se2DRusNm7csXnzjs2bLSK8c8sWq40b7aytfTzcMZiAuAQJZACVagVshHR67b0Hd2Ej9FujazDqLb4uDOmQLxnQq2G92gwsKK+Mqab7Fee6liYaFk9VKk6Wq05W6U7VGc50Gc/0ms4MPJocWrs4/OHlI09vHHl+69izK0c+vDRkQXf1fO/jCwi6Ty/3ao9Va0fKNUdKlUMF8/3Z97pTbrRKLjfFnK7gnK+POV8fc7KSN1bGHa3gDRdzDsgopxoSB/JZTUlhtZJgGd0jj+VTFUdoz2ZVJUemM1AxBMdYgn00ZifF9V2294bkMLs0oksBG13Iw7F8d3ht+n8Cdv2J7rOb6L4V7/xeEs1dEGrHDNiZTPHMF4Zms7Dx4R7JEd5xoW5MT2tRoEtauH96BLqYRcyiBOfxSCw/R5qPPcFpB8Z2C8Z2CyvQnebnGIWy7y1LWb4wuDzVt3CmfW6i8fy+zIEydqXYvz09fKQ6ZqI1ZbBU1JhCas1kDFUll0mIomAnbqBDehQ2mYJl+jumMPBDdblH6jJEQbvLYoP6SrkHK3h9ZYzKRLSc6ybnuhcK/HvyeYnhbvGh3vkccjaNlBVFFIV4FEvIMl5IroDA8LeJCXNPIPtksLBpjMAUOpqLtY8jeklp/lmcoCQKIqeNKZEVYoyM4ZUV5YOMvBFHZLFwjRnRGcyQNAY2ixOC6DPeJYHkhuTG2eh4onuRhNiQIzrQUDA22DP/4BbSQ2Y0/Xt09eo/oAMw4hiJRVe//Oqbr77+8+MnT19+8dU3f/7uk08/X88GIeNdP/3sxYuXX3773fe/ta+7YjaaTQajAYJ/QFenUmqVCj6bFUWJJOBwe3ft+uCtt979059c7e3xWOzWDz6w2rgxwAcVhEZv27BpHVQnT2dnDyeX9ZXwZquNG4MDMP5eXg7/P3NvHdV2vu7/zvndc89vzx6p4ZCEJMSVuLsbMUIguGtxbYFSWlqqUG+pDaVQp+467dRd0IQQXOudTkcOd6X5nZ5z99r7rit7332+61nf9fmy8iev9X4+j6IwkKCg4ICAIB8fKADApdNRUOj3f/oTJCgIHhxMweNDMRgMDIYAgyFBQUE+Pj6zZ8/57tuQEIjBpD99+uTE1Ljd3vPk2ePJ6Yk7927/o9H1VFM5+/9j9Glft7OvZ9j+rO/Gif6rbc6LO+1nNznONAycbRg+t27s/Kbpi9unL+yevNAydbF1+sq+Vz8efHXzwNubB19e3Td9qXXyYvP4+d0TZ3dMXdjx8tL2V1eaho6vHjhW339oSU9r1dNdRbc3Zl5dnXhuecylVUkPd5Y82lV6fnXy8aWxZ1YmH6yxNWaKjy5PPrwssaUq6uiK1F0LIreXWVZnKNfnGWsSZWlKnI0LTlVgM9WEGB7YxgGlKTB1aeoF0YI0OT6KE8IFfm2igGx8dAQbzgT9W46JocDPs3DACXJsVZIiP5w738gqNPPnh7GtTISVgcrVCgsN0roEa5FRUZ1gMTGxZhYuSkBWhELFWGCkiGITkqpTzBeaV90/3tRxYfeT01tObi7+oTauLl1UGUNvrYu/tmvhsYbcbeVRG4qtG0tta4siU1WUvHBBcZQ0Q8+J5ONj5dTFWZFtayqqktX5Fub2mqT1JebmuoTWFYkr5suqElnlMYzKeN7WBQkZKlqanFUaacgz6PJM2hyDeHVRfL5VsiBRZ2TCUrX/CWquRRAvD80ysedbeEXRktwI/tIs/eYyW3W8cGmqclGirCZJvTzbUpWkq59vK4tTl8drFiaFLUozxEpwyarQdB05y0DLCKMtyTavKI7fUFu4o3Hpg5uX3SNoB93DXz2LIz6rrlt4vzIaje3t7T9/fqampv7444+ZmZk3b958+OvPx/cfPr3/4PafPfb23Ye379957N2H92/fv3n99tXUy8mRseHPuwzdYdK/aq4Bh0dY+l32L/+m/U7HUL+zr6d3fHik89nzno7OgT5nf4+9ff/BvMxsHoMl4Qk4NIZaKtfKlTKBSMDiYOFINpVOwZNIWDwUAPaeNQcJgWPhSHhwCBISAg8OCfLxU4hkSEgICUsE+PqD/AM9FhwQ9MXAgQB4MATkHwjw9Q8OCAL6BfjN9fKb6wXwD4CAQd9883W0LfLatSv3791xJ9n+S1uCp2W3+/Peir5Bp3Oo/0su9y8Ofyu1+2Uk9V8cXIP9X2xgoN89GXigf7y/23H16PSNI1NX2/qObXAcWjV6at3UmY0jR1dNnFw3eXLj5OnNk+d2Tl5snrzSOnlt38trB95dPfzuyoE3l9peXfxh6tz2ibObJ043jp9a3bO3vLul7MUPBU92zH+4JfvO+rSbDck31iReqY+5vjrh4jLboXJNc75sb4nqQKVpf5Xp8GLr8WUxhxdb25dEbcuRbc9V7MxXtdfEbc83NKZrygwUA3aOheSXoybmGxjLM/X5JnasABnDR6QpyFzAn/igP2crqVYGVEcIsHEQctSccDooz8goixIsjJUUWThJckKcGJMkJ6nxQVFcgo1LKgxXF5g1xVFhEZxQBQ5iZGCiBGQjA2Xl4VJU9NaVJVf2rnlwbOvVvSvObK86vL5gbYExVQHPNxFuH1hycn3e1gWRtcny1bmmpsqUUpu0NEaWqqXbRNhUPdOdm5UT6otjmpbmZJu4DWXxtRn6mlRlY4l1W6WtqTqqLl2yIktTHs3bWJIw3yDMCZPWpsaXRUema5RxEmZDSUZFvKEwUlUYqYgRk/KtkoVJ2hwzL9vMyTZzMo2MZbmmmgzt4ixNXU5YQ3HUmkKrZ1TVsqzwpVnmJZmmJRnm2nRTZaJ2eY51cbphYaI6VoJLkOMzwhh5Fvc9eXl+XPPaRZvrFz6+eWm0v6fz2WO73e5O59o/33U/v7+amJj49ddf//jjj7dv33748GFmZuaPP/4YGxv76+R++PAPRrd3oM856hp0dvdOj45PDo8+f/j4yL4DlaXluRlZ9FAyyD+QgMJw6Ux6KFnCE8gEIi6dzWdyCSgcHolFQuBBPgHgQJDfXJ95380B+QMgQcFQADgUQwD6BaGgCHAgCIdA4ZFoAgpDRGNJWDwFT6QSQmlEEgaGAPkH+s/zBvj6gwMBQL8AoF8AJAgY4OONxaC8veaikPDdu3b0OXqfPXvS2fnCA62nAMMzD6Cjt/NFT8dfEPvl8/8Lul8YHu/vHvjxxOTl/cNndve1bxw41DB+fP3kiXUT7aunjq2dPNEwdWrT5Nmtkxd3T15pmby2/+W1A28uH3x34cDrcy3TZ3ZMnNo0erxh5Fj9UPtSe2tZT0txV3Phi115z7blPN6c+WBDxv316bdWJd5pSPqxPvpwuao5R/hDvrilSNZcKN1fqT+6JOJoTfiZ5dH7y8IOLzQdqTCeWxrbXhm9a75+ZaywSI1bZOXVJSrm66gFZk68BGvjoyyskAwVlen/r3EcZLlFlK2kmsnBUUy4Du8fxYKWRQkKzKzSSG6BmZGqJkbx4AYamB38nYYICSMjbTyanorNNsiMbJwcC1YSIDoKLIKLjeRhKhO1l/esudO+5ca+hos/1O1ZnrU8JyxLG5okg68vNl3fW3N4bc7KbG1FtGBdUdTawpjKRG22gZOhZ0XLQqNlBIsInWJgrCiJqS+OLoiWV6WbKpN1SzINa4siGoojNpVa1xeF12dqC8ysFVkRWTrefIOyOikuP8KSpJKlqMQbyucvTAwvsKrzLPJoETnPIq1KMeRaBJlGVraZVWgTNpbHLMnRLcpQ1eXqVxdGrSqw1edal+VYPNzWZhgXpxsWpxuqkrXLcizVKbpFqWHZRnZuuPvS6445Ryuq0sK31pXubqh9fuvyaF9nf2+nw72d+Au97tqMr2ZmZj59+vTy5cvp6WkPvR4F/meh6+y1Dzqc9o6u/h77tg2b8rNybOERbCo9IylFyOb6zplHwuJJWDwWjhSyuVw6k4jGE1A4cCAIHAgC+QMCvPxA/gD/eb48BodDYxFQOCIaDwNBkRA4lUCm4El8JpvPZPMYLC6dyaUzOTQGm0pnU+lyoZhBouAQKBwChYEhIEHAIB8/gK9/oK8PDoUEBwPnzP4+Pi5mb0vz06eP3V3Bnc87uzt6Hf9rsU2P07129Xn3iy+s/sXh74Xu2O0LA2daug9t7j28cejYppFj68baG8ePNXjQdQvv2a1T53dNXtozdWXf9NX9ry7uf3mubfr0D+MnmoaPNroOrXDur3Xsq3K0LbC3lvXuLe3eU9y1q6hjR8GLpsLnTXm9u0scLeXPm/IuLY9ur9AdqNAcKNe1lqr3lKoOVhsPLtSfXmZrrwo/Xx9/dkn0pfrEU4tiD5RF/FBoXBnPq43ilJvpsZzgeCHMxoWGM8EaYkCijBg696tsDT1bzcjVsWO56EgGLJIZkijCLEnVZOsoeUZanpGWpgmNFiD11GB60Dec4LlcsI8UGcwB+yUq2BECohQDFCH9BXBfKw8XJwndsTjn8andD05sP7axsn1D+fIcY7wUqcTMyTfTLu6ourBjwc7q+PIobr6Jub44piYlrCpJlyinZBl58Uq6iYsMF2AK4+T1xTFF8YoFKfoME680VrEsx7w8x7gsW9eQb26uTW0sCM83MStjVSkKxnyDstQWka7TxsvFGTq5G90Ey3yzPMckiRFT8iNktZmW4mhZhoE538JZlK7bvTy7vsC0KENVnx++Mj9qZZ5tRW7U8hxrXZZlyefWxZpUw6IUfXVy2JIMc0Wcamlm+KIU/eI0Y4lNlhchLoiU5kXK60vSWjat7Lh/fcTZPTLg/Cvovn379t27d58+fZqZmfnll188AM/MzPyz0H05MTlg73s9MXXtwiWNTMEkUwUsTggwWMThMclUcCAAh0D5zfUK8vEDBwK8vp8d6O0P8gcE+QT4z/P1me0V6O2PhaOZZLpaqqTgSVAAGAaCBgcAcQgMlUBGQRFYOBIDQ2BgCHQIHAWFoaAwJMTtWvOZbA6NwWOwxFw+n8mm4IlENNatyaHEf/sf/xIMAgQF+s/6/lsOm7l580bPJI2OLrf2usN9LofHW/4HOcxfVHfM1T396EbfqT2P967rPrRx4MTWgfZ1g4dWjx9rGD/WMHG8ceLEhokzW9w+86U97kjVlX1T51qnzu6ZOLFr5OiWgUMNjn3Le/fWdLcsdO6r7tu3sG/fQkfbAkdLub25oveHcrftLnO0lL/Ynn+5Pqa9QrevTNVarPqhQLa3XHOw2thWpjlSbTq0wHh5dfLlFYlXViadXRx9dGHEvhJTnZVSpkVXmIk5SlSujpBvoifIMBFsaJI8lAv8Os/AiRfislT0TCUthotMkxOzNdSGAmumhpStIxWYWUlyQoqSHCPCiRA+FL8/k32/5UMCxEiQTUjKMoukmAA5LogNnm1ghGQbeMc21Tw6uevW4U3bqtK3VqbMN7J0pAA5ak5jYeTTE5uOry9akqKYH0bOCaPXZ4YXR0rywkWJclq2UZioZpu5mDgVvSrDvDTPlmURLkwxxcqpRTbponR9ZaJ8aaZ2TZ65bXl267Ksyjh5caQkTkzN0smy9Zp4mTRWKkxVi1YXpJXHmjJ04ky9OEHOKIlWry5MrEzWZxk5eVZBfX7EoQ0Va0ttizN1q4sjV+RFrsyzfaF3aWb44jTjohR9ZaJ2YYKmOjmsKFKyPMe6pjC2odg9vitFw8ixSFINguKk8Lata3qf3B7t7xl02v8Kur/++utvv/32+++///bbb58+ffr48ePPP//88ePHfxa6o4NDjs5uZ3dvzYJKrVwZYTDxmWyQfyCVEErGETg0BoNE8Z0zDwYCA3z9IUFAFBQRAoQEBwD95vr4zvGGAsAkLFHI5pOwRHAgCB2CJGGJTDJdwOIJWDw8Egvw9Qf4+nv8YZB/4JfrLsg/EAWFMclUEYfHIFEQYGgIMNh9kabT3MGqYBAOhYSAQQH+vn6+3itX1rtcTnejb1+vp4y5r98xMOQaGhn8C7H98vl3Ud0xV++bjnv9Fw4+2r+p8/Dm/uPbnIfXuQ6tHj3aOHZ0rRvg4+vHT2+dOLtj4mLzxKXWqcttk2f3Tpz+YezkrqHP6DoPrLS3Le1tW+w6tKT/YI3rQI2b4bYqR2u1fW9VX8vC7p0l9uaKju1FV1cmHFto3F+mbS1W7c6XHlkcfqo++nCV8TO6+hvr029tyLi9PuPm2tQziyIOFGtXRpFWxtJbKszbivSrMuUrsjTViZKiSF6CFGdmQBbEqXL0vAwVLV/PTRLjC4zsAiO7sTAyJ4yapSWXWHnJCmKamhrFR8uxgYyg73kQXxkKrCKEWDiYqnSTlhJsZiMEiHlKYkBZjOLEltp7R5uu7m1YMT+yNs0QK8KGkQFWZsjB1cUP29e3Lc/K1oZmqUk5OmaFTT7fIIziEbPChJl6YaKaGyOj5Vjli3OiFqaZc6PkJQm6OAWtMEpWZJMWWQXLsg0NBdYd1Smnt1StzbOV2ZQ2fmiaSpQkF9tEvCgRzyZmLkqPLojSJap4qWHCJA2nJE7bWJG+KDM808zNCufV5oTvW1exuixmcY67R395jrV+vm1lXszKvJj6+balmRE1qaaqJH15rLrEpiiNVuYY+UszI9xj30uSFiboIrjYdAM/2SDKjg47tGuTs+PRmKu3p+PZX0H35cuX79+///Dhw9u3b9+/f//p06cPHz5MTU39s9DtfPa8v8d+qHUfi0Iz6/S28AhIEBDg64+EhPjOmYeBIeDBkO//9OcALx+gX8BnX5eJhMCBfkE+s70AvoEoKAIKAIcAIeBAEMA3kIjG45FYIhofiiF4XOsQYDAkCBgcEBTk4+c318vr+9lzvvlu9p+//RzHwgvZXIVIwqExkJAQKACEgsI8Rc5QkPvSCwQEopBwNApx/tyZ4eHBwUFXf797Z8eXxkCP//wF1/96+LugO+LqfWd/PnrrfNfJlhft27uObOk9vNF5eN1Qe8NIe4Mb4BMbxk5tGT+zfeLCDxMXWyYvtU6e3Tt5pnn81K7RE02jxzYPt68fal87eGTV0JEVg4eXDR6sc+1f4mxb7Git7t1T1bNnoeOHha626p7dFT81pJ6sjjhYEba3SLkzV3xokenC2sSz9TFnlkcfr7Hcb8p7srPwyfaCOw0plxZbLi2zHSxRNecrDlVbdhZp1qSLl6WIlqUry218Lck3RoipiFWWRMqj+bj5YaxUGaHIzJ2voy9N0+Ya6Bnq0NJIYbaelSgLlWP9RQgfIcw3nInTkRBSDFBLCa5I1ngqH+R4PyUxoDxWuW912YPjO05uXVKZoMkPF0RykRYWLEfHObOl9uruZVsrYhNFqEwVOUNFKwoXZ2r5egoyP1yZrhMmqngJKk5RrH5RVlRhrLY4PizPpkozCrPMogw9p8AqXDHf0lAQtTo34mjjws0LUqsSwmKE5FS1KEbCtfBYRjbVxA4tjTPlWTXxCk6ylp+k4eVFKleXJFenW9IMnDglJSdCsLE6vS7PuijTuLwgqjrVuDjNvDQzYll25NLMiEUpxoo4TYlNUWJT5Bj5OUZ+qpqxMEFXk2pakmEpiVbrmYh4NSvTqqrIjLnY3urqejLqtHc8feSuTvqLu+67d+88UWWPw/zhw4c3b978E9Ed6HN6JJceSlZL5TwGC+QfiIUjKXiiJw78OQPkBwOBBSyOTqHyXHThwSEIMIyMC+XS2egQJAwEZVOZbCqTSabTiBQcAsOmMtEhSBaFIeEJRByegMXh0BhMMtUj5qEYXJCPnydGhQBDkZCQ4ICgQG/fIB+/IB8fPBIp5HLYdBoECJj7/XcMOnV709YH9+96Jl25K8AGnA6nvaun80Xn8/+K6389/53Qdbzr737TcW/gpzPPj+5+fGBj96GNfe0b+w83DLU3DB9tHD2+fvTk5vEz28fPexJFeyfP7pk8u2fqbPPU2d1T53ZOnm2aPtM0fXbryLHG4aNrBg/X9x+oc+xd3NNc2blrYcfO8s6m0p7dFc+2Fl2oi23LV2/LEDTG05dHEtanctoXW8+tiL24OuH00qiHOwqe7Cx8uDXnfLXpcJ74xoro2+uSTlabdudKlseQlsZSa+NZVdHMOAFYivgmToyJlxIT5ZQwCjhZSkyRYnPDaMkSTL6JnWtgJsvwhWZ+caQ4TU2ToHxkmAAFFpgoY4UzcQo8SICYE6PAZZs5CcpQNTnQxIbmhQuaFmXdbd+2rTozS8dJVdJjhYQYAb4mwXitec3pTdUrMg0ZSlKKlBgvJFREqdOUPAuLkGtSpGtFSWphrIyVG6lZkBKRbVGUJpjmW1W5Uco4BS1ZTa+IUy3LsdTnRFQmqBuL49eXJNemWhKkzCy9NE7GN3PpMgLKyCKWxBoLbWHxCk6imhsrZyZpeNXp1tJ4fZyCpqPD9CxYeZKuLFFdnqSpTDMWRslKotUV8WELEw0V8WFFUcockygjjFdglScpGYkKeryMWmCVZxuF+RGy+WZxuIBgEVMKE0ybllc+v3utr/PRgKO7u+v5F249ceZee99XP//88/v379+9e/fhw4ePHz9++vTpt99+++OPP/5ZqjvsGrh4+qzVaDbr9HwmGwkJoeCJWDiShMXjkWhwIMB71hyQfyASEmJQa1kUmv88X6BfEJfOVohkZp0xJsKmlav1Kh0Wjv7sHgfikVgUFCHli/3n+X7W5wBwIAAGAmNgCBIWzyBRODQGn8mWC8VkHAEeDEGHwEMxOCwcCQ4EBHr7Bnp7Q4KCAn19QnFYAYcN8PdLios9eeLYkcMHL5w/++DBPafTMTY2Mjw61Nfv6Oz+x0aYhwccbwf7PvZ3TTy68eRk6922DR2HNzuPbXUcbBhoX+dBd/zE5vHTTZPndk+d3+NO855z28vzLa8u7H19seXN5T3vL7e8v9w8dmLDyLF1Q4fX9B9Ybm+p7dpd/WLHwmdNZc6WxYP7l/TsqrxSn7SvQLMljb86mrLYhCpWAHfkyU4ssV5YFX+y1np36/y7m7NvNiQfL1asNUAO5Qqebkl/sDn9aKWuIYG6Npm5OU9eYSFpMH82U/2zwuia0CAtCWSkh9i4sCQxOl1BsLEhCWJMThg9ToDJM3DKouX5ZpGRDjcxEGoCOFnBiuKRzCwUDfhvItzcsnhZrAyrJgfGyd2znTaUJ1/ft74m1RDJQceLQ1MUjGQ5vSEv4f7hppMbKhfFK4vM/AQBzspA1SZZUuScRBk7QyNJ10pStOIIPjXdKC9NMKcbpcVxhtxIdWFMmIVPSFQza9LNtenhS9LCSyLlJZHyFTkxS9KjUtS8nHBlglpgZJO5cGA4l1waZyqJNSYoufFKdqSIYhWSC6N1uVZVpIgkRAewoHOSteycCFFhtKo4VpOp5+eYRAVWeVGU0oNoipoVL6PmR8hixCSPZRkEsRJyipqVphdEK1lhXEJZuu3I7o1jfS/sLx45ezr73TOY/ld4+f+Eriek/LfeHobf/8fzt0oy3r5/9/8orzs03P/02cPBIefAYJ/d0TU84up32QcH+gad/Ra9sbK0XMoXgvwD2VR6gJcPCgoDBwKgABAUAEKAoRQ8US2VI8BQPBKNgaEQYBgOgcEjsWKuUCmWE1A4eiiVSiCHYgh4JNZj8OAQ3znef/7XP337b3+a8813PrPnes+a4/X9bP953jAQmIjG+s31QofAPToMA4EDvX2DA4LQIXAsHE5AoUhYLBmHI2GxeDQKDYfBIeD5OVmrVta7+vu6ujru3r3tmXE1MuIG+It5lPYvErZ/8fklBPV/5zA40Dfm7Bl58fC1/dng7UtdZ/f3nGp+um+d6/iWvkONIyc2TZzcMty+fuz4ltcXW95dO/DqUuvYqd1T51qmz++dOPvD0PGm/iMbXYc3Dh3dMnh4vb111fOdix83LXy8dcGDTaW3GvKvr8x0tix5vrX0XkPeo63FpxdFn14ac6Dc0JQlLlODy9TgGiN8X7n2fH3sg+35j3fkDR6udrWUXl5kaM8XXa+LuL8h6fyS8INlyoML9buL1cU6RGEYrsTMCAv1FcFn68jBCow/H/y1BjcnSYyOZAbH8BHhdFCmmpZn4OaZhG6PWkiM5OFiRZQ0NTdbL9LTYFzYd3z0LDXZf0GSMlaGN7GhKSqqx2cujpLqQkGxQkKsMDRBQtlYnHq0sXp/fVGBkV0cLohkwCLoyBQpozRSl6kTpyqFWXplepgiWSPKMCkKY/Q5EaoYOSs7Uh2v5UWKqXEKRm64rCxGU2xVZIfxiyLk5dG6Ups2Qc7KCVcWRBsMLJKRR1WSkXFK3sLUyJJ4k1VENXGJVhFVx0Anafnh/FAZ0d1abORiP4+tYsUo6DEyWqycHi2lRopI8Upmml6QpOFECIjhPLyWBpcTgzVUWISA6PmNRUi0KdnRGv7ioozhrkdDvc/7e18M9PV2vHj23wjdkdGB5y8eO/t7PcW6wyOunt6OPke3o7vn6IFDRfPzPBFgkH+gJ79KJYSSsHgWhUZEYxUiSSgGxyBRiGgsh8YiYYlYOBocCCJhiWKuEAtHBwcA4cEhUAAYEhTsyQzBQNAgn4B5382Z++33PrPn+s/z9p0zb953s+Z9N8t/nrenSCPAyyfAywcSBPSkiED+gbP//K2nLQEGAoH8/T3VkTgUEgoCzv72m6zM9N6eLntv9+CgyzOxfXDQ3Vr0xf7u6A4M9Pe8eDre1/PLaL/99qXHJ1t7z7d1tTf1tm+yH2jsaVsxcKhh8tTWqdPbh45scB3ePHpq59S5FseBjQ+2Lb27efGj7cue7lrxYOuSnxoX9Lasfb6z7lZj6anqpIOF1mMV0TdW577YXtW9c1H3zqqeXdU3G+afXhR7ZGHEycUIxpZmAAAgAElEQVQxRxdZG5JYi8MxCzTBu/Ik55bHvGgp724tHzhU1fdD0d2VcT/WRjxsTHyyOe3SUktboXh3jmBPkWpvuXF7ibE6mhfFAEhgs6VIHx0JYCD7W5mAMKJXFAusJfiaqcGRLHh5lCI7jFtsVcRLKWYmMknOTJIzkxUsNQlIB/5JTQsUIGdXp4VZBch0PSNRTiqNljeWJBRFSky0kEgOOpqPS1XS1xcm719Rtm95YZlVWBEljeWirQxUkphWHKHJCpOkq8U5RnWmQZWkFiZpRVnhijSDJEbOyo3WpRglsQp2nJKdESbKDVfMN8qydIIEMSNZwUnXCS08klVAywpXxWvEajpejIOoqeh8m255Qcp8q1rHcM+OtoqoMXJWGBMjxACFGICGhrQISJFiqkVAsgpDo6VUm4Ri4RMiRaQ4BSNGRgvn4cN5+DAGUkWGamlwEwdr4RMMLLSKAg/jhkaqBcsq8p0v7vd1PunrfjHU7+zu7v4itl8Obof5//r5B6nuyOhAV/fzPmfP0HD/2PjQ4JCzo/Ops69nfHjkxaMnepUGj0R7CpsCvHw8WVwOjSHi8JRiaYTBRMYRzDr958swh4DChQAh876bExwA5NLZBBRu7rezfWZ7ec+a5z1rXoCXX3AAMAQIgQLAwQFABBj6WUuRSEiIxyUO8PLxaKz/PG/vWXM8OoxHooloLB6JxkJDgn39QD6+aDAEBYV66p+xSASTSsEiETKp+OmTRw8f3LP3dr98OeUuN/0Hozs5PvFuevrNyMCjy6cvt267dWDb3b3rHrasGjm9y75/TVfzcuf+tUOH1jvaVnf9sKqjedVP6xdeWFl0amnuufrCn9ZV3tpQc3ll2YlFORvitI0xinU22dYkdVt+xIWlGQ83LejeXTu0b1Xn9qqbK3Na83TnahPaK617C3X1kaErYij10aSGBOrF1QmPduU722u69pY9bsrt2pH/Ykv2040ZTzemP1qX8uPyqOMV6pY84b5Sza1thefWZK1JU2TJcRLwN3S/f41kwWN4kGQp0kz1j+XBTFSABucXRgyqSdSnqVjFVlWamqsjhWSG8WJEoZE8nATjSw36NyU5UEsBxstD862iDD3L3W1j4pVGywut4hghNoLt7vXNCmOtzI7atSi7tS53caJ6Ubw6XU6JYmEShJQCszJbL83QSHKMykyjIl7BixQzbFJGtIxpFVFzojSZFnWaQZakFaSo+MlKXoqSl6zgGGkYKyfUJqAaWUQVCZkSJimKD9exCGIchAMPjJIwa3MSqzNi45Q8A5sYzqeYeWQlGc5FBHHg/lICRMfA6Fk495uJiXADTDawsDo6ysTBh/OIRjbOxMHr6CglKUQRClVT4GEMtIGFDWNiDQKaRSmoW1jY8+TuoL3DaXd7y729vV+I7bW7+3Lsdvs/Dd3BIad7JYfLPjziGhn9vE3c0TUxPmzv6l5QXEpEY6mEUBgI7Kl2Cg8zMMlUPBIdAgzWKVRMMpVBovAYLClfiA5BBvkE+M318fp+boCXHwVPohLIAV5+c7+dPffb2fO+m+M7xxvgGwgJCv5cGglHgKEoKAwDQ6CgMCgAFOjt6z3LLcWeEkhPHZWHZBwCxSBRqFgcNCAQ5OOLgUBRUCjA1zc4IICExa5ZUd+ye9fcObOyMtPHRodHR4YePXrw8uXUPxRddy1rd2+f3TE1NPBqwD7R8cB+9fjdtg3Xtiy+v7Ouu22N81Cjo211754VPc31j7bWXF1Vcqw6va00fn2StlhKiEH7WqBzEwnAfB5uU4KhKdV8oDDuyvLCZzuW9u1b09e6uueHuu4dta699U83VRwptZ5YGLOvxLQjS9EQz2pIYm3PlbaV6e7vyL/XlNPRWuY6UmNvW/CiqdCxq6y7qeDe6uSb9TF3VsXdWBF9vsZ8dIHhfH3C/gWR69MVC0xMJWwWw/t/RDJDUmToNAUqQQSLoANzDcxwGiScFlJgFCdK6YUWRY5BrMSBcoxCKxerp0KESC8a4GsVBWRkwuT4gEVppmwTtzRanqqm5Ri5hVZ3ZCtBSnB3LxjYVXGqzWVJe2ozV2YZa5M0eXp2DA+bICTN10uzwiRpakGGTpqiFdvEdB0Do6LANTSkloVJ1kvTLar5UWE5EZoUrThWzIriUiM5FDOdEC9mR3DIFh7FxCXFqQWlKZExar6ajuWjgCIsOFbBLU2wlCVGJGqEKgoqjImXh8J5SAAHHijCghUkhIqCUpKRylCYkY0L5xE1VISMAFZT4AYW1mMedGUEsJwI0TMx0VJ6gk4QZ5BFG5Vrllb1PHswNTo40Ndr73HPpvpvhG6fs2dwyDk84vLccvucPcMjrvGxoYNt+4RsLo/BwiPRFDyRgifKhWKL3himVFMJoVg4MjzMQA8la2QKHALFptJ953jP+vo771nzQP4AoF8QAgwjYYkIMMx3jrf/PN8AL78gnwCgXxA4EOTxnOHBEHgwBAkJ8RRjQAEggK+//zzvIB8/j8MM8g+EAkDBAUHes+b8+V//zeubbyH+ARD/AK9vvvWfPQcPg5NxOCQEEm7Qdz1/1rxzB4VIsPd2O+w9Tx4/dE9v/0eqrmtwYGBk3DUwMtDnHHP2DD+9d+/o3talRcsTtRvT9GeWZnftXTFydNPgwXVdu5fdXFN6sip1c4pue3Z4U1b4sghxHh+fLwhda9MeKsu8uKz8zoa67pYNA4ebhg5vGTy8cbh949jRjQ/XlXU2VV+qSdmXb2zO0uwrMe3KUbUU6dalcFpKtccWW1+0VjzYkdvZVj5yYknXntLOHWWDbbXOPVUP1mXeXB53b03inVXxlxZb9hco18XSag34WjNtQRgtgQHRo33DsD6Z7i4FrI0D0mDn5RqYCSJ8BAMew8UnSGj5JkV+uFyJA2Xp+VYuVktyb9alA7618HEipK+SAMyzSCsStPNNgmQlJdfMzw3n5RjYuSZ2SZQo18QusvAaCyO3L0xam2tZFK8ssQgTRMQkMSVLJ8jQCpPknEQ5J07OjuCTVRSEAB3ERwWKCMEWET1RLyuIDS+OtWQZ1TEitolGDCNho7j0DI3EzCRaBbR4FT9cSEsIE6aaZRFihoKCokF82YigKBk7L9qQrJfrWKEaBkFORguwUB4aLMBCJUSEjISSkVASPFhLR4cxsTIiVIQFKclwAxtv5oUaOQSLgBwpplkEZAMbb+QQbFJGUpgk3qgsm59y8mCLo+PxiMvh7OtxOBydXT2e2VQegP/Jqmt3dH1Bt9feOTDYNzziunH9isVoiomI5DPZNCKJgMJI+UIhmyvm8nkMlqeUikmmsql0EYcXAgz+nOz19pvr4z/PNwQIgQQFA/2CMDAUOgQZ6O3v8ZM9OV5PPXMIEIKCwhBgKDzYffAUM2NgCAQY6mk58Pp+doCXDxQACgEGB3j5zPr6G9/vZ0EDAkMCgwLnzgN6++BhcCIajQCDg4MCtUpFb2fHstrFba0tnR3PX05PPn/+1LP0zAPw3/2u656aMTg6Mv7SPSC/4/mUo+Oj89mbJz8+O9K0Jcu8JVXbVmh7uKVq4vjW0fZNDzdVn1+SfbA88cyyvOvrK681Vp5YnL+/LONQWdbxqvxLyxb8tLb2cdPq7pZ1/fs3ug5s7D+wzrW/ob9l1aP15a2Z+qZkWUMke1u6vDGOszVDvC6Ft6tA0VKsfrCz4O627K59FaMnl95sTOtprh49tGr00IruHeWPGjPvrkq6XBN+uEC2I4ldIQ7Kpnvn8UHFMmylnp0ro2jgcxL40GILPUmCiGQGq3HeYcQgBdI/jk9KkrJyDbICi0IbCk2U02wCnJ4arCa56x9NHKwQEcCBzMs2irONwmwDL15KzDFyUzXU+UZWUSSvIk5SYuMVWTgrsvUbS6LW5plLLNwSCz9ZGpqmoGVoOClKdqKMFStm2MR0m4SmZ2GF2EA23JuN9Ncy8TYlPydSXxhnyTGHxUoFJjpZF4qL5DCSFEIjk2TmkeOUPBUdJaciYjW8SClLxyJwkABGiL+ECFPRMHoOOUYpUNPxCgpGQkSI8DAhLkSEh0mIKGkoUoKHqigIFQUhwYOlBIiBjY+S0G1ShlVETQkT5UVpsy3KGDnLwMYb2HiTkGqUchqWLXJ0PO558cTddeDeJzrQ3WP3zKb674Kux2EeHHLaHV0TkyM9vR21i6vgEKhFb8Qj0Z4SyKSYOBGHx6Uz3dURIDCN6O4QUklkLAotFINDQkJA/gAUFOERWHAgCAoAE1A4DAzlN9cH5A9AgGFICBwKAAP9goB+QcEBQE+Bh0dmPfFqBBgKBYDgwRAYCBwcEOQ312ved7O8Z80B+gXAQGBYEADo5e1xmLHQEGhAYHBAgGcEBzgwsDg/r7X5h3t3bw8Nul585vYfje7THsfo1NvhkYnxwcE3Q32/DHT+6ng0ePng3R11+8rjNiepT1Ylu/Y3vDv3w9CBDQ+3LLq3ddHd7Uvub6+7vWXJtYbqCysWnK8rP1+34MHWNfe3rHzctLpn78bhw9tH2rfZW9c83VYztK+hs6nmQWPp+dqUxihOiQRaE4bdlilpLtbtLlSuiiHvKVI0ZXEvrY6bPr+ys6Xcua9+YP+q/rb67p0LH2/IvbMy+UKl+Ui+dHsCs1oKyqHPy+MCF6pC66zChQZePAuWqcBWxvIrbLxCE0uF8eEAvuYEfWdj41MV3GydOD9cbmagrVxsgowcwUGEc5A6CkxNgUtQQKLP15l6YQQXm23gxYrx8VKilYfI1NFyjPRCK7s2XbUoUVabqliTa1yVY8hSk4rM3DQFJVvLTlez4yW0VBUvVkKPltKTNLxYBUtNg/FQfiyEj4aBCxczE3XydLM2Q6+Jl4ujeGwLixbOpFrYFJuIbRFQjZxQFR0lDoXqeUSzgGrgkqShcAEWzEODQgFz6dCAcCFDQcHIyWhpKFqER/AxIXxMiAADF+ERMgJCQULIiDBPfCtaxk7WiRM17lBZXlRYaYIlJ0JjFdE1NIyeRYiQssMVgjVLqxwdjzufPnR0dzjsPf39/T29jv9G6PY5e3p6O3rtnYNDzn6X/c3b6YeP7obpVBa9nobDS/l8dAg8KyXNqNFRCGSfOd5es+YR0Hg8CodDYrl0dnAAMDgAOOebWeAgCAlHnve915//929AAcF4FIFFZeNRhDnfzg30CYCDEUgoAgoMCfINDPQJAPgFoWEoKAAc5BMA8A1EAMF4GJIAg2MhUBoaS0Vh8JAQ4Fyvb776lz999dWfvvrq26+++v6rr+b8b1/5/flrkNdsqL8vNNAPHOQXDPCDQQAYRMjsb79OTUyYHp/otzvGhobd+yY+z6/0TLHsdy+f6PvLbNDn7aSeTQsul9Pd0Pe3bXCg/7/asGtguG/49cirsd6B1w7X9LOnwzevfXxx79PT630nmh/vWXN5TdmF+oKnTXWTx3e+PPFDf9v6F3tW9RxYP3i0afDoju7WjQ+3rbq5bun1tYufNK3t2L2ht3WLY98Wx94NfW3rBw5uGju6tWdn3eXF6TdX5F2py9g7X18iBJfJYAvUiHXJgm05smVRoVuyREvCMXtLNIMnV3TvWzR4aHVvS93z7Qsebyx80Jh9a1Xy1aW2C4vMzRm8+jBEEc+vUgGvtzBrjIwKDbXGzF2TpqqKYtUlyRdFi0pMfDl8Hh84iw+am6niZmr5+WZZJAdrpEJTVdRYEc69CpCBNnIIof7fCWABBjo6RkiOE1MTZFQDI0RDBiSryElKfJaevCbftDbHUBMnXpWpq8/UJUmQBUZmpoqaq+dkqplxIlKmThAvoyfIWVlmWaZJGi4gSHAALsJfyyYYBDSrjBOjFsZrpPFKcZxMGCPhm1hkNQmTqpfGyDkyMszID9VysEoaUs8JDedT1BSslBAixoaQAudhvb/jooKloUi3xhJRQhyci4KwEcFcJJSPCVGEohQkhBgHEeMgehbhc3BblWaQZIUrCqLD8m26eBVXRUHIQ0MixbRMqybFZigvzr5y8dSzx/emp8YGBvq7err/Orof/+P5Emf+W8UYnr//rbzum3dvP9vrV29eTk5PDI8O9Q84HM6eL724f3H4Elh29HXbHV2379xYtXp5mE5FQiOijfpQFIJNpUaawt2sYoizv/PCYkL9fEFB/sEYJIGAJuKQeBQEFegDAAaGIOB4IAA2b25AQGAwmyMEAKH+ASBvn8D/+advvbwDAEAIiczw8Q3EYIlz5/mCgTAqnjb76zlIIBwDhIV4+5GDIeFCcYxcyYbAULPmZoQZ969Zf6m57cnpC8/OXfxp/95dyypNfFrQt1/5ffsVyP+bYMD30BCfQMDsEHggBApAoxB3rt/69OrjULfr9fD02MDAiKtvZMA5NuQaHOjzeBYjowOjY4MDg33uZNhA3/jwwOhg/2Bfr7Onc2JkeGTANdTvHHb1Dw26RoYHx4YGRwZc44ODzu7u0T7n9ODQiN0x6XS9HBgaf949M/jy44PesfO3ZjoHu9uOvrx09Zfbt9/dvNZ/9kjPiZa+M609R3dPXjg8eqJ1+kTb0IHt48d2Dx3e2n9w61D7jsnTLdNn942d2DNweMfgwe0jR3aNH2uePNHs+U1f2/qe5pX2PcvvrS28VJNytjrhYFH4xnjBUhOp1khaFcvdlq3eVahvTBFVhOGWRbPOr80ZPLNh6OjK3j1Vt9Zm3lybfjBfebHWerRCsyeHv79QujGeUsT3LuT7ZdHnLlShVkex95VGHq9JOrdi/r6K+FWJyvp4TamRbyFB1JigGC4x3yBZkhxRZJKEU6BR9JBkIc5MBefZVHFaPgPiG+rzHR/qZ6Ci48QMLRluk1C4SG8ZMdAqQOYZGTlKwsokZUOqdlN+RF2yssTMzNFScrS0LA09SUKM5KATpWQTA5EVJsw2SpNV3BgZQ0WEKslwLRevF1EjlJyYMFGCQRKrE0YpWBYJzcgPjZIzTQKSnkuIkjMiZXSzkBSr5qpC0VoKTkclqkLRYjRMgIAIkVAxFs4AB/IQYCEOLsTBOSgIEw5iwkFcFMTIJuuoeAEiOFrMMXNI8QpeRaKlKi0y3SAuiTOkG4TpBmGanpcaxi2MVsVoWHIhubA489z54732jo7Op929Xa7Bgc8j1J2epQfu9+fd8V/9B7nurgPP8/8Pup1dzzySOzk1OjjkPHnqaHJKPAQMyM9ITYuxkdBIjUwmYHEgwVAMkhACRWEwZH9/aFAgFAUnIKFoOBgJByGCfIEedKEQ9Nw5/oAgCIXMBARBAvyBAf7AwAAQBAz39fWHQmEAAAiPJwb6B/nN8ff+eh4DRw383hs6148EgpIBwchZc2UoXEvd8rHb937tcUzffTj84803D58O/Xjtt+7H0w+uDtw8++TiwY11hQIq1G/eV4iQOXNn/0swcC4GCSYi4SIq50r7uXfOye7bT8d7HEM93cO9PaNOx3C/o9/e7d5c3v1icnRo2NU36LSPDjjHXc4Re++IvXfS6ZzqH5h0usYdTrc5+yf6XZNO10Rf/6TdOdrVO93T98re/7K773W3832v6/0z+8yT/pmfOn+7+Gjmx6e9Tfs/nL06deLc73fvvLpxeejyieFrJ/rOHpy+fmbi/JG3F49Pn9z/69Xj7y4ceHl678vTe9+c2/fm3L6J4z8MHWoaPrx9tH3n5InmqVM/TBz/YfjINmfr+t49q3p2Lr7XUHBlSerl2pSTC2KaszSbEkQbEkRrYwWVOuLqeOHGTFVdFDeRGViownbsXz5wpP52Y+ahYt2FJbZLy2yPtuZcWRl9qsZ4pta8NZmxSAvJZc8rlwJXWELXxbA3J4pqNLglBkoeD2rDzbNgfawkgIUcLA2ZF83BZWv4tYmmikhVNANpCQUl8TAJIjwX7S8mh3ARQSIEkBvsRw+YqyUiDUyckgznYQIU5GAjE5qto+2uSDqzovDIovR9i9LW54ZX24Sl4ZyKCGGZVThfx0ySEOPFoXoyOFMnKIsNS9MKEuWcaCFNQ0PpeUS9mGyW061qtk3NsSqYFgnNvWNFQIpSsMJFFCM/1KZgRcoYFgE5VsFNUokjeEwFAS1ChUixCAUBLcMhhegQHgIswsDEBKRbddFQDgoiwMGloWgVGSMnIt3oSrlmDilGzsqP1OZFaVJ0vEQtxyokmHiYbIswyyLMt0kSTbzkRNOmrWvuP7rZbX/xovPp57aWwY7O7v/k9p+OrkeC+l32oWH3CIhee2dH59POjqe3rlwsm5+NhgTrFAo8Eo3HEnDoUCKBisWQAwMgwMAQGAQD9A8O8gVCAiEgPxDQH4SAodEwjNcsbwgAjA5BeoZdwAHBaDCECEdA/HyRQAAWEkyEh+ChYLiPPxOORfkEUMCwoP/5rYRAwfkGZJssT89eGL59d/jWnck7d395/nzG2Tdj7x27dnH82pk39y9O37/gunF86MEF16MLuxoqJUyE15++ElGxC3PS++7f77p2x/XTk4Hrzz72jr/u7Z929E07+iYdjnGHY6zPMe7sG3U6pgZc04MD486+oa6u4c7OyV77637XW6dr6kXv2y7X6w7nqxd9nsPL5443nf1TT3pev+h788T+6lHP+2d975463j+2//HM9fHqs5lrz2d+7JjYe7Zn/d7fT13v2Lhj5t6Df39w59WNC1M3zvZfOPjyxunxy0feXz/1+uKRn68de3/x4KuzLS/P7PG83Q2A7U1j7dsnj+96ear51enmqRO7Rw5v7W9dZ29e1bmt6t6a/Ot1GT8uy7hcm3K83La/wNyab1xj41Vq8CujeWsSRJuzdOVaogX93Y68sJ7Wmptr0w8V6y7VxdzbmPFsR/7VVTHXVse2V+g2J9I2JTEKeD61YcgtyfydGfKN8bzFekKtMTSDFZTOAcXTgOEEvzgOUon0NZKgUSxMnl5YEanKVDKimXArFWIkg2XkECEBTAd7ybFgBQbKDfbTEBB6BpaHDGQhfES4AB0VlCQhPGhr6Dq44f7OZXd2LWutSVscLS3SMxZECKujZYUmXoqMFC8ODWfAs8KESzJt+RGqZC0/yyTXs3BmIfk/TUA18sgGLsntFQtpMUp3BtgioMYquFESZjiXbJNwEpWSaKm7nllFxomxcBEGJsEhPFdcMQEpJiD5mBAOCsLHwhRUfBiHKiejxQS4CAONknH1LIJ7ErWaF6vmREkpkTKqe/MYE1aaqF0035prE8ebBOsbl1y/eck11Nttf9HR9cI1OOAaGOrqdvzH4pLP2vvPVd3nLx73u+xT02OvXk+OjQ+5BhzuPe6O7gPNu+It5pCgAB6DEYrBCdh8LIqIRhEwaJIH3RAQ3G9egM8sH4hfMDTA3R6EhITgQhA+381GAIBgXz+Ijw/U2xsHAGD8fSmQYAEOJScRxHgUGejPhoL0FHKSTCFFomVYghCJleFCVxZVdFy9/qqj53VH9y89PTODrt9ePB26cGrw7LFX1892H9npONk8+dPxV/fPjt89/bbzxze9N3t+OvnkwuFfBjpfvnjyqdcxM/664/CFB82npm919F76afzx8499Ax+cA696HdM99tcO5ytn/+t+13vX4ERnd9/d+8OPnv7qGv59cPTdC8fkrWe/PHJ8fGj/cL/nl0eOd3e7Xt18/vGhffr6k1/u97671fH62pNf7nR/vNX54acXM48H3p29/9v5xzMXnz+t39Hf2Dpz+ub10tqZyzdn7t59/+OFqaun7KdaR6+2D13Y//L68enLhwbat7sObXMd2OQ6sGnw0JaR9qbRo9vHju2YOLZz6sSuV6ebX5/ePX1i19jBTa6WRvvu5R2bFjxcU3CzLvPHpelXa1PPVcUfLY06WGQ5UGTdnqFpjBctMpBXxYkak+WVevKaOOH1NdnPt5c+3Vb8eGvBw83zf1wVf7LadHmFbW+epDlHeLzaXGdEVyohW5L529Ok62M52zOlewrDylSoSiOp0syw0YLiuYgIGjReSIhiYWxsbIqUNl/Hz9Vx4/l4JTYoUcMzCkhcRIAmFG5lkcJCUVoikgvzF6CDSKDvaeDvleQgCx3SdXJn37Ht/cebHEe3Xtu6aEdRbGWEIEdOypQRs5XUHC0jVU7O0LDmm0TLcmIXpkQk6wRpBrGRQ4jgky08kolNMDBxYXSclo7V0bA6OsEqZCaoJDYJzypkx8mEkQK2nk4K5zE0jFAjjx4uYht4dDkFx8fCeJgQAc4dkfIEqNiIYAYMyMfCNExShIRrkbA0LKKcjI6QsmUkhJqJ0XMJej5Bz8Umm4Rp4cJYLbMq27JucVZGBD8xXHT54tE+V8/oxGB3b0evw+7sH3D0DbgGRv4boeupXu7p7Xj67KGjr3tqemxouP/xo3ssEoGGReNgUCwcLmBxBGx+CBgJg6CQCIK/X3CQfzAUCPOfG+A/yxcaAIIFAEE+/mgwBAOGBM6ahQ8GhXh5of18ML4+BF9vou88CQKaKOblaKSJQpYaCeEEzMmRCUv16oUWU7ZKqcIRVuQWfeofedvr+jQ48rPd+aGz883jey9vXp64fGzk9L6xM60zndf7jm61t2/5+Oj0pxeXXj848+bppV+6b7169OO7J7d/e/H85/uPZx73OA+c/+Xa8/HTt86s3tp96sovz/s+djgn7j0buf14/OGL6afdv7vGpp929/94d+D6vbdPembsI390D/7ysGfs1M3fbnT/er3r5yvP/7je/eHCk1cn7/5+rfP18Tu/X37x8dzjNyfufjz3+OOZR7+cfTxzx/Xp7ONfTt77dPjW3dLGl5vaZ47cOJdY+HHviZkbd3+5eOHlxRN9J/aMXjsycHnf1M32iWsHu/ev72lb1723oXPPmu7m1fa9Da59G4YPbZk8tmP6xI5Xp3a9Prl9qn3byL7Gvt0re7ctedZY+nB1/q26zKvVSRcXxp+piDlSYGnJ0hWwQEU8yCItcWdO2Lp4aYkcUyxDxxPmbEoQPthcOHV6naOt5umO4iIw7gIAACAASURBVB9XJ12oi7q0PPp0TcSl5bHX16TuzBBWSICbE7gNUYyFCmhrsfbGhux6G73SSGxIU5Ya6aUmdmmEqNAsyFJzTDS4FBlgYWJywwS5YYJYEUVLR9kUzCgRLUZEj2SHagkwbSicBfISYgCEoG9Iwd+KcT4KlNfjQ5uGz+6ZvnzAeWyb4+jWhz+sal2YWmHgJnGRGTJSaYQoV8+pTtQXRSpq0iy12dEJGrZFSNSzsBY2MZxFMNLxeipWR8aqSRgtCaMh4618VoJCEi3mW/nsaInIzGEpiEQ1jSwlYYVEpICAkJAxSgZRQSfw8XAaDOBxkplwEBUSSIUE8rGwMDYlSi7ItOosUraOQzIK6Rw0UESCSkghSiYqSknPjlFlWCW58eriFF1daXyCgbEwP6ar466b1v7eXkeP0/U5ttzTNz7xyu4Y+Ezv/3vV/fj3ClN5Wg6Ghvt77Z3O/t6h4f4HD+8cOtiGgQZzyaFULC7Q21ur0HAZHDgUDYO4l434zAsI8gXCQXCwLwjiC0ACwPBAEAIADEUgkUAQIjCQiUGTwSA6BMQEA1hBASoMPFnIXRgRVhNlKtJI8mV8se/3VTrJqmjj6vioQrUyTxfmunH7V9foO/vQ0INnE0+e/95n/63r6Yd7V6YvH+o7sMG5v9F5eIPr+JbJS3te/rT/1a3D7x6efPvw9Nj1ox8eXulpb52+dGFmcGTm1tPenYdft1+fud1zfc3OgZPXfrnTPXX1Qd/JH0cu3/n4pG/GPjpjHx+6fKfn2JWXNx7PPBv47UHPz7c6Z+73DTSf//3sk9/PPvnl+P1/P/v0w6Fb03su//vJRy9brnw8fPuXQ7ff7rv+pu3Ht/uu/370/szV3plzzz4eufNq18XnC7b+vv3sH1tPnQvPGV2xfebCrd9Pn31/7sTQydaXP50YvX7w5f1jkzcPuU5sHzza1H9oc/fehhc761/srO9tXuNqaxxv3zp9bOvL49teHt06fnDDUIub286NlY9WFTxYkXurJu18afTp4siTRdYDOYYdCdKmRPkqM3ORCr89Q7MqkldroB0sj22MF+Uw/I4tiBw73uBuHmyreb6r9OmOwhtrU26sTbm9PuPisrhDpWHLjfg9OcodadJyafBiA/JEXfSKGFquFLQkmllhoWXI0JF0YAQdkiwlm+kINnA2H+JlpCFtXFIknyQlgGPVnAQlN07MiGASwum4VAUvRkQXYgDk4FkspBcrZBYL+PWpdVVjlw68vd4+fr517Pye/mM7HuxeeayucEuurS5BV2WTV0Yrl2aYy2PVCxL0FUmGaDlFSYGqaTA9DWWgYYxUnIGG01PxWgpOQ8arSTgLlxkrk0QK+eFcboRIqKExeEi0AIthY2EMDISGCqajwSwslIOHcQlwPh7OQIDcBgNSIYH0EIAQjzBwadFKUW6sOVzO0XHJGh6ZCvPjEoO5OKCUgci0KVKsUquSkhmrSA7npUdLcuKkB5r/D+beM6jtdUv39O1zum93n33OTt7b2xGTcxZCiCAhkXPG5GSCsQETjMk555yDyFkghETOYHLOKCKJDELkbE1hz+mpmaq+NXdqfxjVKn3+f/nVWu9az1pPIom0tIZbXllbJpDwGxTaw0R3nbSzS/+G7j/p/WfBfH15+RAXF1ff4/z88n8Rfxa6q2uLVBppZ5dG2yR/7zZvbm3gcStvdDQ14fKCHJwvnzwx1DEAikrwcArwcglysPL88uPvf/z6jIeVh4+VS4CVU5idm+vZCzFeARlxAM8rFpCAgLKUlAoQqCIupi4mZCYDdtFQjrA0y3hvH2Nh/AEilWZnZiXIEaYmm2ujh3hvZwcUxWOwx/Mrh4vr5+RtJv30aHnteHH2bObLzUzv9UjTZsPDThyuNoGIStvuLLqcQDKX286nUQdDtUdfmg76m5jzX5izk8zZuZvu4Y3Shtn4wq+dU5Ty9vOumbuB1R3UELmu97Rvjrm4zVzfOx1Y2msd3cWOnffN3w6tXfctXPcuMYfw+HTkXcPkXcPkZeUXZsP0aXHfbgbmvnqMntvByO+6Khk8K+7bycAc5nZ8rZ1gYpaYrYtXyLGDbOxefB2zaGDXL79Pz430KYFZ03lVhTxratxsrGAMNm0N1O6PIbcGq8jN+bSm/I2GnLWKlIWC6Pn8KFxZAq02Y6cua78h6wCZfVCfvl2VRC564HYhxXss/N14hPNQgF2ruzH6oyHG602Di16htUKhjXKmuXysLjDDEpZuAc9z1MCGO5W66TmI/lLsrPZ9fZ9YGzlb8Gml1O9L6ruhZMfxTJfeGJv2MLMiB3ilq3pnuG2KKTDaSBDhpVzgppjiIJfsCA83l3aQ51Dm/E/ws7/oA14bgnhU+F8q8b2A8TyHsP+hwPtKW4rfGCaqLcGjB+QzAgmZywE+m2j7WuprSvICWH+S5X8CfP03kcePAkwU5yrTt1rL6D21tBYEoSGXgMwjoormKtMxyQFFvg5x74w+v1EIstX0t9V6qyVlDBNUB7IrCL94kBCLc+sCBfWlRfXB4jpSoppAERWAoDZYwkRBXh8ipy0toycHURIDSLBxSHByArhZQEIcMmI8UsKc4lwvRdifSfCwyApzAbheAnlYwLysYF5WOX4OZYCgIUzaWlPJUkdRCSykLCWkIiMizvmHnBgbiP+5PJDDwUTJQk9OV1HYWANoYyjrYA7PT/40PdpMJi8vry6srq886Hm+5V8iifZPbv//ge7OLo28gcfhV74rIr9LmnHry1pKcKCQAMvTp6L8/G/0jTlY2FlZOIQFxNlYuH7+4ZcnPz0RYOcR4+aX4OWX4OLlevZCRhwIl4XwvmaHS4H14EpvFJUN5KDGsjIBlpZh1laZbq6Vgf7xlmamfFwlHz8EqkCdhVka3KwL35oUvHdgrq4yt3e/bu7vLxMYOPIZjsikkBiTffs9dcfdFeSK6JXioOHsT1uduWcTdcej1afjtfThis0uxE5PxWFf3depHubyDHNkmDkwQi6uGg1LvG0Z2shHXzRP3HctnqInTtETzIG1r4NrDMwEuaLzsmueOYQ7w04dN41+7V5iDuCY7YvrsTV3VaP3laOXiAFm1fhJdsdufCOzZJiRhqWntFzl9ZznddPiGnbTWpjV48ymOWbL/HXDxFFm29ecbmbRF5xt/Ii2J8E59j6znpFZflRWRalAHHTWU9rLaH2VxPbipYpkfEUqrixtqShuNjdyIS+KVJF60Ji3XZOxW5dxUJ++V5u6VR5HyA9dSvOZT/AcCrAbDXEc8LPBuhpi3Azbvc2aPxqV2iqnG8ok6YES9EEJBlKx+lIxeqBcB/WuWFcvObYyV216e95Ba/ZKaUh7pPVYuktfvN1YxoflEt/5fK8vSe+qP2pmWUoPJ34odISn2QCDtFmTbCQL3JVjraS8tfhs5V5o8f9djedHY0m2N1LcxmA+M4iohhgnhOO5oiArlP8ZTPCFHMdvOmLchgB+XRFuJzWoh7GGlaq08Iu/gzgfS7z+O8/fH8HZfqwPd1+qziQi8yiNBZTmoo3mIjKqeL2xYLkhf64+N8Pd0l5BNNhOK/ittoE0pyGEz0COF8r/B0zglbIohxZI0EBO3AAqqSsLUAeJqkgIaUiJG8IhuhBZNWmQhowMRFhYmOW1MOtrSUEOoBC7lDCnHIAPIsEPFuESYX/G/exnCe5XID5WOUFOiBCXgiifhpSYiRLEVldVQ04cJPAaCuBRkREB8DyTl+AE8j2DANiMNUDmurJmOmBVOZ53Vkp+H40nB6rwy30k0sLK+gKRjPt2rx9PpW1RaTuzc8v/pPe7O/bDfOhRSnLG6Mjk2enV9dX91eUd8yvz6z2TfnhCo+6cnlxeXd6dnlxenN9cXd6dHF8cHhz/r7Mu4+SIzjjc3d+hblKIZNw6foVAXHvoP32L/xrtkjfwFCpxbX3pe3dqcWl2Z5e2vUPt7MAqQGTe2VgJcnMDhIR01LUFuPk52XlEhMSfPn7G+uLhbI04nyCQT0CQhUVGQFBWSFQdpmz1xmpuZGZ5Ym6so78X2RL3yc9OTdNV1zDzkw8iIKgsIDD9nXOkyZssJ6dMW0tTlp/LHYwT9FX2O9DMtZX9iemdqcUL0vbd5j5lfHx3fHhvqP2gu267JXenIZlYGXk6WnExjzwcq9gaKNodLqF25ROw2bt95fez7ffTXczZQebYAHN4iFxaMRKVcNnUc1rdyxyiMDtWdxHdl8gJ5hCZ2bF8UDV41jhx3TJ71Tx9Uj960zjFbFu+R80winu3UtCXhf2n2V30tNb7wsHb/P792Kad8LrjZCwtrIYWUXtXMLAZi5z1zrsoHmC2rTPRc8y2FSZqkZndu++JwFnGEc1jqI4JhwF5Rwkl9JyyLUQptRpBQZXikLmzZUn9CX5d4R7D8YEzWZEb1dk4RNJ1V81GWRIREU8rS9wqT9gojl7LClhK81nL8ifnhfT7Wg/4WPV4W7S7v2n+oFdtr4awVMg3gybrglINpSM1RNNMIckmkAgtAMJZp8nPOtNWuTfBfb8tf70qhlQbh6+KXCj0RQcaDye/64+3H0153xdj1xliWeGskmwAqPPUKXSGZDqA0t+CEZ5qSbbSXmocHxRY9fh/gDz/H5p8j63lBd0NYFpiHJriXBoAPm1Jfm0wrzTHLyKP/03qxT/U+Fh0Rbl0xHi0AbzmqtJCL/8O5PxV4MlfhR//D+Bv/xJmrtqXHjJfmrTZXHzYXUPDlKzX5a425OHRxTgMYrQsJcnV5Ps5DlsVURXhpyrCT3XAnLJ8T3UgwqqSvGogPjWwoIaM8BtlWWUpEXVZABwgCAcIqsoA4RJi4pxswqyvJPg4eF79JsL1AizIIS3EKcnHCuB+BeJnkxXhFmV/JsbxHMjDAhHl0ZKVMFaSM1KU1YJKSvKzSItygkU49FVlDTVk5SQ4ZAHsEoLP1GCCCjLcuqpiirJcTjbKUcH2NEL/3tYUlbZMIC/hiEt40ippA0+mkIikDRye/M821T/RJZAembyx0NbSd3XxaGvteiDz5JJ+eHJ+ds04Ojs9uWQcnR0zzi8vbi/Ob85Or26uv/6J6OIJq1vblM2tjbX1pa1tCnkDj25GZqclD3a2C3JzQ8Ey+lp64kJiL56xCAmIPvvtOetzFh4WNhU5iKGyshoYbACD6cHgMEnZ2S/Tq9PLVQWl2THJOdGJGETFUAN6EoVtzszN8vbP8/bL8/ROsn+X5vw+z8U52Ug9XheeYq7LnB1nUjfo03OH8yu3tL2tqbn9ufmtkYGTyf7ZspTB5M9H2Nyjtty7RdTRdN3mIILSl0/py8e1Zi42JeFaMu/m22+msDdjbSc9qKvetr3GurmM9L2qpovKXmb7OrNp7qio56ZunNm59rV5llExeFr95aZx6rZx6qpm9KZmjImcYdZOnBX2bieiznN7TjM7jpIxNzm9t1k9h9GNWyHVx/Ho3Yj6rdCaq5yevQTUvE/BcV73A7ptK8zm+a9FQ8cRSOq7HJJFItUieds+9TywZNsvmxyaSUsvoBUh8IgcfFkOta5ouSAFV5xBb6o4b62lN5VtVuWcYcr3arLpDfmH9Tn7Nek7lUkURMxa9sMrdyzq/Vio04CPFdbVEP1eD+2i3+CsXWwBT9cHRSoLxWqKhygLxOuDEoxkYvWlCh01ES56CW+gM/nhR10l+JqE9YoofFU0oSpyKMl5rSx4MuvjfN6n+bxP48kuFc4qEaq8uTZyzYGGFV6qOY5yld5a5Z+1Em3Avpp8+nz/aSr+u7H4Uzu4gJuOjCGYVwvArS3JryctCOX/A8zxowzrTwocT5Q5nytwPFXmZdES59GDiEKFWTgf/5X3939l/49HUs/+PcZOd7osbTw/djQnYqowdrUmE99YgEPmE9GI7Z7aja6asco0ZJJvlKOeEZhDie+xuugzFeHn2nICpmpgbYiwhoygmqygqoyAtjxAToRdQ05cEwJQkxFVAArCAPwQMV4gDwvP81+E2Z4CeV/LiXDLiXBL8bMBeVgkeV9LC3KIc76QFeaSF+eTE+FWAArqwKR0oSC4hICMCAcMJKAAFnqjBTPUkIUAOSFATrAYizKETxnCp68O0FIS9vygFxn0dmW25WBnhkyZImzM48nzBPISceOB3m/el8Rvc93v3P7T1V5LU8/QwERZSV1WRt7VxePL8Pjlxe3lxe3Xe+bZ6dXtDfP87Hp7a//+7sH8b2tz789C93u+3dvf2tvf+r61u7a+hGqqRxTkUwkEthevhHj4NJTVRfiFWV+wCfEKP//t6fPfnnK/eP1GQ8vdxtbBwMDZyNDJyMjF0mZrjdzViG2pqO1FtlRl5CHiU5rzS+bbe1e7B/C9Q72IisLAsHgn1xALm1gbmxRrI19FcE9yNHOTxCTiL1bX70i0czz5YH6JNDhAnxpljPcvVGT5q0icdpYz57C3i5jNkYr98RrGTP1cUyI61fVLaQhjrPZ2vuVmGnM8WE9uLNrFVJ12o2l15eTissvyHmbN1E3Zl5OC3tuqB0Svq8dOSwePEf3X1WPMuqmbytGr0uGbsi+3JcMXBX1bcaiT9E5GcttBHPoypfM6pZMe3rjlX3UU0cSIbt4KrTtObqMnt64Gle+mtjJb15jo+duq0dPUtj3/SqpjLtUyfdM8bdMq7cK3YvdTHsU3mxKZQ4rPIaRmbhYWnTRUUxF5VEQeo6HiGFm5W1l4WFd8iam6bq2ilaXi86MX0wOXMgPW80LxBaErmf5zyZ/6/Kw7PU0xLgZNTtpIJ60aB/UyG+VCC1iiNjDFABylKRajI5FsAsmxVSlx1c931E40U9hCFx11V5IaMpZKI9erYrZQyevlIUNJzgNxjpOpbjMZHlMp7i2f36QaSCQbiCGc4Eg/vQIn+Sxb6VwnaJYDNMkS7Cr/Wo/rP8zEn3rpgD7qSBtIckq+/EGG8wlc4AWU7zd5nscq/M91Rdl0hdlVuV8qcL1QEWSTF3qtJMHJ8uMj7sd/4fnHI4nf/5rv/Xa6In2lNvtLdmRfavB8WepWe+VBb/1mRxW5tYzSVbXZX7eGKUYEOlrIcumIPLWF8dsqi1lpSplry2jJC6nLCepARbQhwlpyQhChVxYaMhYaMoYKAFUQjzKQS0WSW5bvOf/TvwE5nknzsEIFueSFuGX42b93p6R4XgM5X6pICqvLAuREuGWEOJWkRJSlRED8bFAAjzpEXFdRykJX0VBVGgrgeAgJdkUwlyZM6I2mpLmudFSAXXTg26GO4qPdGTzxC35jnEidIlLm8OQ5PGmRuLH+7fgZ8dsNh4dZ0fd4pKmhqwBX0dbSNzI0lQLJ8vMJf/LyxePIzK8P6J6eXN5cf704v9nfOzrYZ5yfXf+56G7vULd3qETS+ndVRm9PR2xkxNzEhAwQxM/JraOuLcgjwM8lwP6K7eWT50/+8fOrXx4bKiv7ODh8NDf7ZG3haWlhraHZWV1LnZnrq0dWpWd2V9UO1iLX+4dnWtqHapBTTZjBytppFBbX1d+SmVfg559kb/VZQ5HQ0sQkrJ/Nz92TNpi0nbN1whWOQPsydDw7sT/U3Z8Z560sedrXwFzqPZ5sPpxovFxu3R2t6c7za0z4sNac+nUFezHVeDvTzBioXatJJzXm34xgz/qaKaWl5yWdF3m9J1md5/m916XDV6XD58UDZ4gBek7nZcnQfdX4TdmXi4K+s5zu89ye6/y+3RgUPRF7GN+yH9F4EttyFdfKCEFufio7DKw7jWnZDanbj2o6Se0ghddS4pqY6NWzssFzRP9lZtdJWNO+W9mmTd6mWRbVPOPQuegisPY8sm4zKH/dJ5kUlnGYXnxcXHFRW79fXnqFajxH1t5hGk8bKmiIzOW0SKynXYunDfaTTXeAw5dIt7F4j7F4j9EYF6STFtbVsMPDpMlZB2EBKzCDVNirNXoYFdupZlvCw9SEveTYglSE0q0Vi97rZNqplXtZXnxp3m4p3mrJJ9Qmr1fFbDenbaGSydXRe83Ju8iEpTyfmTTPkbj35fZKwTD2aA0+pLd+oT0sSos31UyixEWl1FU1XE/UU5Ej1BCU5qLn9wbioCymJvxCW4JLVey1DphTXezFwyEbWSF7eQkTSX5VflZ5rudA9t/APM/4n/+N+/e/ir/4T+Ff/gWdHNyWFDRenDRbljJXnrpQmU5EFe10VpMxpXOV6auN+WvoImJbWW9uRKiFsiNc0N9YPv6D8Vtt8BtVoLoMr4Y0tz5MyFhR1AAioCL+2k7jwSrBUIZHQ5wFxv0L6OW/Szz7V9DLH2Q4nslyvYbwsEF42GR4WMHfBI9g7teSXK8UAQKq0mLy4nxgQQ5ZEW45UR6wIAdEnFsDCjBWh5hoymvKi8uKssqIvIYA2OSBbDqKoqbaUo7mSpnxHrHBDg1lMQfb42v47vWNAQJ1hEAdw29M4clzJMoKZZNIeJgK/d/ofSQPVYLJK8NhKgpwVWUlDVUVLSVFdShEsbqq4fTk6us9c2f78PLi7phxQaXs3N/9t3Zh3zXM/+/fuhsUAoG49t2OCE9Y/W5BtLgwU1la0tfRYWlqpgxXMNI1lAaC+bn4Xn5bxH35+Mmzf/ykKi3tYmby0cLEz97W384q0MYywNpipb31dGVxf2Z6CtWESk8fr68nDQwttraTBoYmG1HNmbm1ianI1Myl1vb2vJwMj4+4ro6dsZHTpaU70sYVjsCkUg6mp++J+O2hvoPhvhwXh4nijJvxntupnsvprov5jv0v9eMV8f25wdt9Zczl9qPBypPhypuppsOe0rXaFFJjzuUI6m6y7aCx/rQQ+4BiEvYsp/eycPA0v/80v/+koJ+e1XWa339dMnJbMnKR13+c1nGa1nmV3bcf00KPxRxGoQ/DmhghTZeR2LMQ1LZn+YFPzUUE5iCoYSeo/iy1eysaRYpoYCIXT4p6b8oGmcXD1/Fte24VG9a521aFR44VJLPMM596ZlzrUXDVukviinM0xTtpKzxzMSi64/3HWkvbJJhCsaFBno5mtY1Z9VuzNi/HLxFe67nRlPJkUkncQnbwSLxnf7gzytWgzeNNq7txjYN6nrFMpgEIYa1Y76afZiSTZiKX8kY2wQicbq2Y56QZYyTtDuGaLIi5m2zD1WUedJQdtCHwNQkPd6GbUw4xGScduZu1MVNpHwejHAfC31Y7afhLs1Q5q3eGWCPsFdOMJRD28AoXNYSTYpSucIqlbIyJtLemqAbPP3RFn2mJvVAVeSHy5C9vILz6IPY3Uty28mL28hLGEryqPCxQzmcQgVeiLD8Lvvy78Ksf+B//ixLv07GKzJow9/pw95GCWDyqiIhG4JoKiWgEpa2U0laKby5YbcyldpTjmgsaI91SHHQy3xsW+tq5GcibKYnryvDqSnOZQAUsYIKGUhy6EiwOymIumkAXdTFT4Cv4q79K//5I5fW/6Qs/VedjVeBmh7C9knn9QprtpSwHixw3qywvG4jzFYj7odWsKCkEEeMF8L0GCrDJSwqChdhUwMKGyjI6MEm4BI+MMAuI/7m00Et5AKu+kripFsjFRr0ozS8pzDk/+RMV37tGaFslt69TunGUfgJ1jESbJdOWNmg4IvnbAZaHvjP1W9AeqShrqihraqjr6mgbaqjrwmEqUIgiHKaipKienVVwsH/89Z55sH98dXn/9Z5Jo+7+WVmXvIEnPFgfPQSesPr9SBVlg4BuROamp6srqyjB4HA5mJK8Ii8HDw87twg3Hy/La5Zff4WKiNjqaLmbm0R8cApzsA02Nwo21Qsy0Q021esrzKb1d++NDS2gGifqa0ZrquZbWpY72lc6O2YwLd1l5e3FiIHa2i9I5DmBsDU5dbaOuyGQzlZXLtdWDqcnj2emNnu7dge6GyJCbmbGmAvT93Oj9wvD+wNNqw15c1WptFYEc7mbudpzOlRN7y4+G6wgI9NxNUl7bcWnQ7U3o6iztiZ6DmovBnUQ33KW2X2a3XOW13deOMjI6TnO7WXk9Jzn998hRm7yB0/TOk9TO66yeo/jWo8i0YxINCOkiRHQcBuGuQ1t2Xcvp3+qvghpZgQ17vrXnid1HsZhKeENzOrp++oRZt0Es3T0IgZDdS4mWOQcOFTceWMIb7K3HErOfBsvgpC091mzbwLmTQLw76On3EPWY1Pw8Wm4hFRKetaIv/9MZNhIiF+v/8fphCB8YQK5LGU5N2I43rMjxKktwHY4/F3HZ/NaR41Cc2juG5lcE9kcM0iOOTROFxihIRqjB4zUk4g3kUsyl/dW4H0r8Xyvo/JiuGW9Nmu/s/xiqG4DmUqqjac1Jh+1Zm0hE/ElwaSyUGJxyFqe/2KGT6e/1WpOwHSqV6ObPsJOIcsYGK7MmWoEyLOFVHnolHzUiTKVtZFhcVDgt1F82NeVev2f+tLsxrJc1vKC1hAhfWFW6KtfIK9+U+Rj0ZcVkeR8wv7rXwDsv778t0cBNjrLzeWtaSEF3nbF3raNUR4TpUlkTCmtvZLaXkbrKCegC0mY4v3+ut2uqrny5C/Z4d3JPtXB74KtNRw1pKwVxcwgfJYQfks5XkOxF2YSrxzkOGOtlNIdNTwUeYx5frAU/NEF/NIFwuMoD3ojIa7KzSn76rn0q2dybK8eNhD4OMBcLCIvfxfnfAEHCspLCoryvhLjY4FLCUvwvoSKcWtBJRSA/DJCrLIiryV4/gDy/gGTYDNQBhirS7y3Ui1I8cmI+ZgS4bw4jcSRW5eIqAU8apXcTt4epe3OU7aWiJSHsvnbEjjpO7dEEu2RooIaTF5ZHqoEh6koKqgpwFXloUoQOQVFBTU+XuHQkKiT48vrq6/7e4yL89vDg5M/EV0SGbdBIVCoxO8Z+CEJk3AtTY256el6WtqCvHyiAiJgCSlhPiEBbn6ul68F2NjZnzyR5OZ+owB3NzeJdnsfamcWaqQZb6HzWUXOWw0SqKfqr69aHxW41FR9v7545aW6AwAAIABJREFUtjA919zYUZjbhSicbGpY6uwYbmioy8lbHZ34un94SiJfEMina+vXBPzhzNTt2gq5u50+OnwwNLDR3rrb13M+OX43O7XThaZha6joiuOBZuZM5/UY+nKwjjmJOmgv2GzO/JLuvVIeff2l7qSvgt5Reo5t2M9E7kY1Hya0Hqd10dM6L/KHrkvGDjO7L4tH6Fk9x1m9t8WjTMT4RWbfaUrXVXrvRULXSQTmLAJ7Fow+8UXeh7Yyw9oZ7tUMr9oz38azoOZ93/rz2I6ThE5aeNN9ySizcZrZMMUsHj6JRtNcyki2BXv2lWduTZt2ZVQ7xJ5zxalX3bF76ZZtKtEkYt0yZMUr5ji/ctI7lJSQMRMU0e/xaSQwYDjIbz0rEZebiCtIXCuIm8+JmMwIHEv1G03yHgpzanE3QljAMg1AOcbShRbyhdYKeZaw8vc64eoi7tIs1oI/2Yv/8UmJz19DJN4Czuhv2O+qpaKLd9pKL4eRO5i8raYMKjJprzmVVBW1UhCwWR27URq+mutHLAwdi/mwnOG3mOE7HOGE/fwm0wAQrsBe6ajQHmTe6GuMCrYs9tDPcNGKtFNx0ZbQFn+uBXhpARewhAlYQQVMQNyqnE+kn/xN7uVjVSF2UwVJWf6XnL/9q/Crf4i/+KGjOInU2TBTm1cd/jHTzTTtgzEyxnOuOoOIKVlF5sxUJOOQuWR00W5XxVZbCbEpl9ZStFqdho5yj32r91Fbzk1L1lkZ4AQTfgcVsJFk8VAQKP5oNJkXTG1Incjwbg2w7Ayx7o+wxwS+TbYz/aytbSYBUGJnhbx8DmV9BeNig/FyyPCwir56IsL2VFaEGyLBLyHIJsbHAhLhlOB+IcPPqg4WgQhxyAiwKAG5wXzPJbmfKElyGCqJGyqJOpko5MR6FCR6JwbbD/UUEWnYeXz15FLlIqGZuje6x1ik7S7gSLMkyhppA0/aIJPINBJ5k0TafgSUkFaAqyrAVYES0uJiIJi8qpqqrqKChoa6PhSiLCYq9cnLb3eHzvzKZBydf+8zf6P3/zTpfLDqPD87PT/73y2YSWQchUrc2qbs7m1ubVNw+JWl5bmV1YXlpYfIycrm5+UDAaW4OLgBAODz5y9/+elndpZXLE9+E2Z9pS0D+vjGIOaDU4CJfpCespcC0EcFHG+mGagJSbHWS7LWjTHVzH5v2ZsZi0PXnE0PkjpQLWkxmIz4pvTE1tKS0RbM6tDwNXWTub29Nzt3R9q4XFu7Wls5npm6mJ25X1rY7unY6mjd7Wqn93cO56Yc9KFvZnpPR1sfpkEzHdd99afYkhNsEaE8Fu1vPVcUzpzFHPeWbzZmnzZV76fWHUSjGEmtxynt9ETsTdEws3ziML39vmyMkdV1lN51XzTKLJ26zhk8Tem6TOu5Suo5jcReRLRehGKOfRruw9qYkV3HHjXHn+oYn+rOg9H7vvVnUa2Xid07YajbggfZxtea8buiwfP49kOfhk3nMopNCcUaceTauO9Sv/W+fPdD+ZUvkhmMOnMrWjYP3w7PZ9Z1YmxcNzMKF8JiiGlp1Nysjfz07bIsclHSen7cWkHsemHcQm7kaJJfX7grysWozl6j0BSSoS+RaQDIt5Ku+qDW8EmvzlMvzUwm0wKWbaVS+Fa3zMk038qg/qPDCaZpH1lz2oHaQVecDCC/GfkWUFCpO+gHC8KdugQGKm27Mm6zPOagNmUy7iPWy3w6wWM1K2Ax/XN3gGWXv8VChudApENPlH2Tv1n6W6ViT6OU9zru2gA1vp8NpVjdjaF2KuJvZLj1AWxqfM9hbL/Jcz5VFWYzhIjK8D4DsP7E+/gvFjBR2mDLVj+KgK2aqc2erskaKUkaLIybrs4kt5ZROyoJ6MKN1hIyuoCGLd5A5+PrM6movOXy+OawD7GW6h4aUr46cp/UJL2UxT4ri3rB+BONZdtCHHGlkdddxdcd+Qe1cbTiIHy291yqNyrANc3OzAUK1uN+rfTyieLrPxQ5Xipws0K5X4M4XkpwvHhQWYlxg8S4xPhZBTmfAXlegnlZlEDCUvxsYEEOVRlxaUE2EM9zVRCPoYKYAUzIwUAuI8IFkfI5MdChA51F2uydxjUNz9VMr2Mph1MH5+vU/cVlwgSJuvRALwVHJhPJZAqZTHkEgyuDpGT5BUTV1HUkJGRBIJiqsp60lAIMqq6lYQyVVQGIgn29A5n3zIO9o+Ojs8uL26vLOzqdcXt7f3V1s7OzR6fTNzc3j7/9GAw6nX6wu7v9cNb02zL9fzfXJX5b5d2gEL6LmckbeCJpHUdYpe7QltfXCooKQWApI2OT//m3H3iFhX/47fHfHv/8428/c3C+BosL6svLOmupxzq8jbOx8NVV9dGC+WhAQnXh8aaqmdZaubZaudYalR/e5FqpZ5qrID/bLiDiD7qq97tq8aiS0dLcvsLstuy03fFR5tHx8cr6/vzyV+rOFY58SyBdLizcL84y+tu3MbVnXY2r5Vk+mrLk7trr9S8Hk5jzmbav023MsdavmPKpCPfRCDdyZRJzsoU5iz0brjvClm4jCgjBucRPhYfRyNNkDD2u6TS97Sav7yyrcy8JfZbT/bV4hIkYvcruYyS30RMwjPjW+/TBi7iuoxA0PRB1FtxyGYI9DWg+9kEe+SDpnxuormV7PvXnUe3Xib2b/vXMmuX7uhlm0+x5fv9hTMtpGPbQs55qX7r3oebgI/LQu+nID3Xo33jgU3P4uerEr5oRUs0s6TopRgUKSLe998SnpG0j8g6q8zfLUyilsURENLEoEl8QvpwZOh77ud3HodHZtNxYueKNQqU5vNoOVu+igPqs2hai3RGpX/IeUvlBudZZt9rWqNLUvN7Uqd3m8+C7sKP02vvK1osG7EV729Vox15/HX2keqUxgYRMpNXH79UkHlYlHlQm7pQnb5Um00oTVrKDVrIDVnMC13KD1vOC8AUhhMIwXFHYXKYvJtC27KN+lY95gI6Em6KAh5pIuI1SqL12vIdlkL2uEZRfhvNXMOcvsjxPQOy/qAPZpTl+Ab38T45/fdSeEXY13XM+0kbDVm33NZI7a3DYchy2nNheRWqvXG8pWUHmkbEICqaIismnYHLIqExCfdJaZfRyWVS2o85nZdEYQ2iEnnSAilips35n6LvBKOfxOLfVbN/L5vSvrdnM3mJGReRxZdRpbdxw+Ls6V5MCWy0/uLC9GKulCKsG2+8afK+VeVkV+DkgApzSQlyyAH5ZKSFJAL8oP4s45zOYKLesCA9YVAAuDZIBiIpxs0sLcMKE2K1UQJ6mSh+N5Qui3Apj3cM+mk6NoNYoM9MbU1PEicXNefLR+s4FaeeMuHW0Tt1f3j5Y3TvEH9LJRwfUwz3qI2kIVF5RCQJVBEiAYTANGExDSlIBIqsmJ6MqA1ZWVtCWBskrwTWyM/OY90zqBu1wn3FyfHF+fnl9fXtycnZ0dHxxcXFwcPBnoTuzOEs/O6lrqH/1msXW9i07BxePgOBPT3//x9PfnrG/esny7NlvP2qAgbHv3wUYGCTZ23hpKX5Ug7grS31WlQrTlok3gKQYyKTpSWUZgIstYZX2quVvVYttlSpd9LrCnCdzwm4mOhdri5aQVXUxEfUJifTFldN18s7M0tEi7mqNeDE/fzYxctzfetBas1GW0Rbsul5fwCRN3pLGjpa6mLQJ5mI3sTix08u2xFBxITmAOY5mrvRdjDbROys3q3JWYmM3ArN3/Ep2A8qOY5EnCaizlJbb3N7T9DZ6CoaR1nqa2XGZ3X2Z1Xua2nEQh94JbzxP6j6JaWeEttCDmxnB6JOQlrPgltMgNN0XSfdFUj6W735D9yqhZ9O3jlm9dFU9dVk/xcjp24tGH4dhDj7Vbb6r2HerO/PD0Nwqcc6ILZ+am4RuZmr/cQhy/WPOTWEHs31q2Ctc8dGjlcQEamH6dnkqGRG5V5ewWRlJLA5ZzfafTfIeCnnf8tGizla3RE++wli+1lqx8b1KyydVbIBaW6h6R5g2whFcbg+re6vTYm/Taefea+U/YBLWZxiKc828yUQz8pE7FfVr1SWE1nJcW8FQYcBiZQS+PJxaGrWDiNktid8pSdwsTaWVJa/lhqzkBa7mB+PyQ/AFoYTCMGJRJKE4qiPoLdrPqjfWDelvXeppEmEkE6Qn6azI76QKcNKWdtaVNZIXkOb9TZz17xLsP4qy/A3C95ua6Eso649v5YXma7K322s2mkpWa3LJ2EpSR+1GRx25s4bcXk3uqKJ01Wx115CxRRRsIQ1bQG3JoqDSCfUJa1VRq2URWXYqgariqWbwLEvlDFNYW4DtfKbvWm7gXJLnWITjaqrnDSqV2ZbDbMu5RyYelYWvpXm0eRuV2ynHqIkGwgU/w0RMBV5ocz9X4XmpxM8GFeAEC7ADBTkkRLkAYlwSwuxgARa4OJe0EJeEALeshDhYVEySnx8m/nA+0gQi8k4T5Konk+Fnl+JnF+FhvjrXO09cHCOujJOWF7ZxpGPq1uXm9hmZxljf2F+gHSzuHqwcHOLoB4TDfeIjfeM3svIwNXUdMXGQoqI2HK4JBMhDZNVkpVXkZFSlgPKyYDgMoiIqDBjoHvx695B7j+int7f3l5fXdDrj8vL67u7u7OzsT0EXT1hdXl3Y2tmsr6sx0NH28/JWgMqzsrz+448/2DjYf/z5HxzsLK+e/KwkLvxeWyPUzDTQSNdHT9VLA+qpAvqsAgzVBMXqgpP0QCk6Eul6AIQFtNZRrcxWIdNIMkUfkG8pX+Fi4Ksi2ZMWOVuNoPZ1zDQhq+MTF9q6z3AbJyvEGxz56/r6/dz016kvp90ocmnmXFbUUUf96TDmbK77dKWXPovtyg6M1peN0gAtZUUwh1FMwpe76dazoabz7vqd0pzl4MjtgLyz0HqSa+5BcPVVcutxfPNNTu9RMoae3LoXj96LbT5Kar1I771M66FHt1ADaugRLfSIluPwlqPQZnpQEyMIdRmGvY3qOPJD0n0bKB/Ldn3rHgrm+C6aTw2zcuG8YvykavQou3c/puXkocZGHrjWMTwaL/1b6Z8bt73q9v0bTsMx55GYo6D6TZ+S+6KunfRqZstQlKSsjyBf96d3uOywmSSPtRyf+TS3kei3fUGW7d4mzR/0q6zVio3li/TAlabQpneqnZ/1ekMMe8MMO0L0WgN0GtzU6t9pN9ubdTu5TLiGzn1ImLFJGjGOHtAP7DL4XKnl0OUV3BkROpQV/aUgYqokgtyQRK1N2KmK3y2L2ymJ3yxJoJQkkksT1wrD1wpD14vCCIgIYkkkqTSKXBpLLo1dzgubyw6ezQnGhDk2hzgmWMC9lAQsxJ9ZSnNqiDzXA7JqAl4BXv2H2Mt/hws9VxR5qSHBrgvi4Pv7oyQX06Mx7EF/E6kJsViZRWgupXTW7vejdgebaJ01REwZEVPyUC1ji6itRTRsAQ2T/R3d9erolfLICjfDdAvFSldjpLdV4yeLyRTvjfKYzYpYXE7gRNS7kRBbekXkZX0Cc6CUiclkVETSKyLGIuyQ77XyLOTzrFXSrdTcoEJGAq+MxLg0hTkUBdnlBNhA/GySwhxgAA8UxA8X51ACcEkLsknwsEkJCciICkNEhTSkxDTFHiSfTqoAH1NYuq9topdlavA7Kn5yGjc/SlqbpOKW9kmE403KGY1yTCQdLpN25yh7C9sHy3uH6weHhP0D/KOouPiHxAtTVlbRlJFRkpZWVITrgEGKEFk1uLwWQFQGBlFRU9bhZOfRUNY8OmTcXN2fnV7d3X09P788Ojq+vn6w9ry6uvqz0KVtkhYXpvs62+pKSq30DVVl5YU5eLhes/3640/Pfv/t6eOfeVleQoUEzOShwRbmfga6PvpqXppyHsqS3soSIZqgWH3pJENwmiEIYSWPsIKUWkMr7OQr7RXL7eBFVnKZ5pAMG41IU7W3MiKWUiKo5ET67OxiR/d4Y8tqZx+xp58xNn47M3k90keqzJ/NiD1ClTPHupgTnV+X+jf6q4dqEuoSPtYFO1BRecyVfuba0OU4eq+7+qy/id5UsZ4Qs+wdeuBX8DWyecU2adOr+CYRexDVcJXVvR+P2k9o2YtH78ehjxKx5yld50mdx9GYg9DGrYD6vZCmo2/oHgQg6UFNl5FtzPhehn/joT+S4lG+41N7FtV6Ede58bmKWT5zUTlxUjFynNvPSGw/j2i7DGq58MFc+mLvQrruo3puo7rpAY0bbqUbbghGQN11AoZZ3LOVXHpf0xYkKF6gpZanC2t8p9PtbzYYatnpZ9DkplrvBK95C6+2gZeZQ0uMwQhjyRo7+TYv3eEIy/G4t19ibHpCzNp832A9TTDvLbH2b7vt3EbfhszbJyzapi9ap1JcCzEq7sVQy+HP0duVtVuomi1M+VFvNbk2iVIZRyuLpiKiqIgoCiKGUhJPLo/DlUbjyqMI5dHk8piNilhqZRytMnGzKmm7Lp1cmTSU4Dma5tMR5VruYeKnLuqrCTARf6HM8ZOW0FN14WcSz/5VnuexKfxh9Kos8kpd9LX47/+W6+O41d+4jiqeq8xcq8vHNRVT2qv2+xoPB1A73fUb2DJScyGhKfc7t5vYPBomm9qcQWxIXK+KWSmP7I93bw19NxjvNZHqO5bouZwXslkRt1ESSSmOoCLCp6PfTUe/2ywIeMi6qNRrZNJ1U/J6lmdPgDna07jFx7LGwyLCAOogzeesKGEsyackwAL7lmYVgLxwML+qrKAygF1FnE1emP1B3izCDwcIq0mK6MuK6Ulw2sGEP+nJRDvq5Aba5wS/a8iP3KHMzxBXxmik6e2NpQPaKp2yckBY3l5apE7jtudIu3PU/cWdw7W9w/W9Q/yjqrr6t07vpMAQNXUdEAgmJ6eiqf5GUgImA1aWEIcqyGuoKmmLCYPg8kpAUclA/6Cbq/vbG+bV1c3Z2UPZfHZ2cXJycnFx8Sehu4InLJEJyztEPKaqEsDKDuLkVQXJATj5nvz9HwGeXrqqyq9/fyzOwRrh9sFFVyfIyvyTvqq7upyrAtBDARCgAYrWl002lkszkSmwghZZyRVZSuebSeabSBaaSZXYyJXaK8WbQO1BnNZALn3B1++UoH0lRXuT08TeIVxX/+bAF8bYOHNh/uvECKUGsVaYftVWz+xuvu1q2MSWYjP80Zm+s81Z1J4yJn7wYhR1Pdl6MtJyOoy56GuhIvKWgsMovnFnfsXMsOZViwSKS955FGo3pOYyrWsvtnk7pvkgsfUktes8peskvuM0uu0ipv36Wy7dCUIehjYfBjf9X+gm9jGCUEeBTd/RPY3EnsW0kz5VMEunbmtmTipGzguHr9J7r6I778LbmSHdzOAuZnjfbWjHiT/64HPdwee640DkTUTLXWLrWSqSiR3HWH2w//VJrZlBnZV2qRlkLNJ2NNKsN0C3xV2p0RmKfAdtcoIh7WF1tpAaeznUR6XeEOOJBLvplPdjce/6gt52eNuh31l3ODkPOnp9sQ0YNQ+ZMI6Ye5O4bJa6bpPRruLdZx4y4Zlw19x70ozeQ1UvFSasI+LWiyLweSG43GBCfigZEUmpiN2ojidVx5Fq4zdqEyh1ibS6lO261J36tN2G9K3atJ36jMW8CEJF0mJRVHese6wxNEALaMz3qy7PL5ZgDhMgmwLnz4ZgbgcNaU0gh5IwC/DF36Re/d3PQn2trWpvGE3trmWMYKhtVbT2yp3O6t2ump3O6p3Oyr2uioOeShq2aKu1cKs1f+u/0K2JXa2IWSqOnM8LXymMxJfGrRWG44ojNyviCIWhhLzgY2TqeLh98RvwSpLreX3CRV38bVPKdVPiVmnwTOL7kSingch3zX52eQ66IboQPx2omSS3PMdjBb7nGpJcGtK8qmBudTCXJuC1hugrDQlOTUk+DZCwtrSYkZyYqaywlRy/hxYo8I1cvKNm+ieL0jiPifaKnc3leSphYmdrZm9zepcysbk+Sp7/ghv/svZleXN2bXuWuLdIO1zdPlrfpa8/qmlAllfXaOsYSsvIQ6FqKip68pCH5664qJyosAxUVgUGUQGKy8CgigoQRbbX7KNfJi4vbs/PL09Ozm5uHvpVR0dHp6enfxa6q2tzZMLiDmk9IzLMWkNT5NlLdaC0GAvnk3//W6CnVzWi6Mf/+den//jBxdIs2NnRz8YiyMLI10DdXV3OXU3KT1su0hiaZK6YZg5LMpbKMJHKMQfnm0vlm4HyTCUf/i3kQjTFHKXYTIVfBBmr2EMlzaUB7Xk55L5+Sl///sgYDo0mNzfvYFBbDZWHqKqdigImtoFanDZTEDtXnUbtrzycaDoabmDOdZwONl6Pth71o8hN5bjSfFx6BikyeS8o88a/nOlfT7JKob7L2fOt2PQrP0t8EDluRjQexGNPU7rOkjuPo1tPIjDX0R3M5P5t//rtwIbdQORuIHI/EHkUjLqIaL2N7ToObmYEoaieFdu+tYwIzElMG8GzjImYuK+bOS37clX45TZr4Cqq4wHdsN77wI5jzya6V8ORT9N5SMt9TBczsYcZ33kbh2EWdpxk1xQpGXxm40TbmdZaqC7Fu07F2CynOk7GmQ4EaXd4K7d7KLV+VGh5D2t0kmv3Ve8O0f0SazGZ5Did6DIW7TYc6Db4yb37vfu0ZwTRL4vmU0B6n7Nmnb5ilrpmkrZmntGjEkD0LFz3z2c2DVHzKnarqreqik7Q5fSm/L3aVFp57EZJJLksilIVvVEbv4FM3kAmU75bijZm7KGy9puzD1HZe8isY0zhSVspriSeUps+nhFQ620dqg1yhfK6yvN9VBKxBHGq8z2xgAo5aspoSXJrg/gAL39U5H+hxPciy/ddV37ceFXGw3mQ9uq97tqD3vqdzmpqC4KKLtxtL2X0V+1gC3ew+TutudvYHBo6k4RMWf+G7mppzINZBCKGXJVALo8jlkTuVCdulEQupHzaLI3EuhtEyLJMhTsclkcclUee1cWdNsTuV4WtpH+cTXYbjXdtDbKr87LKtNcO1IOYA9mV2H9SF3imD+LUlGRTBbBogViNQez6ABZjMI8ZVNhYVsRCXsJBSdIBLuKmKhaoDw4ykI53UE90MahM/Eycat8gzc9SSWPb26PblKENfM/afMfiWPfCl76loTnK7PLmLG5nceNwZZO+tnW0/qiusamrrz8wKFwepqyoqK2srAsEyEtLKYmLyoFBikBxOZCEnBJcAwiQgkrLc3PyfHB229k+OD+/ZDBObm/v9/cPv9tq/1nobtDWFpZGV2ZH8xPjajKzxF6wqAPACqISLD/9+vr3J6EBvjBZKRhYUpiLNTMmLNLjg5+lqYeBhpOynJ28hCNcwlVFwktd8rOa+CclAT9lgXANoWQjUJ4VpMAKmmkkEact+gnCbiX8R7Ce7HuYiCWI30dfzR4mZycPacvImKurHcrL30A1nvZ03A50MldnH4Y9pbmzCcGjKcH7PTUXky2k5vzd5qKvg+ibrsYjdDW+smA0NW4kLhaXnr2TWLDxKfEusPrSvWzXIYf2Lof0Pof2ueQ4DkNPwGxGNG5HoR5GvlFoxrdB7k1k+01M50PNHFy/6V+z5V9zENRwEtZ8FoY+D285CUExghqpnmXbvtVHEc3H0RicezGzaOyudvqoeOA8b/AqvfckpOUyAP01qPP8U/O+S+2ZH/o+pvdrQu9tbNd1JPY2GnuX2MqsHLwvbcmQUctXUu1xtV+J8+7/bLqU8m6j0HU9224h0XQ6xnA6ymgiXP9LgHavj9pEoulYssVEku1kgtNEjOt4mNeYv++Yd8iiTyLRP28vsJIRUEf/VL3tVEwwz1wxTMWZ5XRAfdedC1Y98k4ym2cCUlYTsg4rKi9QtceNxXs1mdSKBHJFNLk6mlYfu4VKpjanUdCZmy1Z2y3Zey05By259JYCekvBVk3Gdm3mQXPBckEUoTxlvSxpqSi20d++wFk/7a1mhDHMRUHMEsxnBwc4aEBMYUBFYQ4VMW5rNVnRp3+XZn0M535qJicU9+5NuZ/zUG7MdkfV0UAjDVOyVpNORmbvtRXvYvN3sbl7rXk7mP9CN361ImYVEUmqjF8tCCOVPTy51wtDt6sSyIiIpbTPa1m+HZ/elJjLDvhb4DM/bxUEM6qiGbVRuxUh80nvZ5I/TCa69oQ5tIW8K3MzCdWXcZLjMZN4bSPLbSnHrQd4oQd8ZasgYA/ns5BitZbltoEKmsnwOSgCvHXlvDUl/bWBIfrAyDfSlcG2ZeHOqJywraXhhYWREdxaH5nUQyS0rcyjpsfQ08OdS+ND+OnJjdk52tzazhLpYJV6tEZjrD9q7exqQDWXldeYmlnD4ZrS0ooAMQgYpCgDVpaWUpKXU5UFw8VFpORk5FXgqopwJVYWjrVVwuXl9dHR8c3N3d7ewd3d3cnJyZ+CLo64Qt0nrhBmSPgFbENlY3Gx4PPnluqaH8ytvJzf83Gy8XNzdHViG+srBHlfB31yzY0Ld9BSs4TKaYsJKfK8fhCm8zxX53uqxfu7icgLK7HnjpKvPaGcISqCMdpiyfqSSYagSG1xDyi3vybQU0lch+v3CEv9ymAf6PPfdHm5I8xMit3dd9tavo4Nn3W2MJent6uKUO9tZpNCqHUFzKV+5srgaWftVXPlXmHmTn4mNS9jt7r8sKnhsL7psqntEtFEDci+Da09cik8cC2kvstZtk2mfCo+jkGdJLbuRDVSguvI/lW0wNqjiObL6PaLiNbjUPRRJHoruJ7iU0nzqz4MRp5EoE/CHkRUD+iGNFG8yjb9HtBlRLWseRR/LRy9q548yOs5ze47T+qk+yKPvRuufDB017qvYT3MuAFm8pe7hJ6TsJaDgHpGcMNZdBOzvP+qAHVfgc5VUO36YIe00ZyJdCLleR5U++5UuNNKXDaLP2yXuO4gPlLz3+OynVbz3s1lO06nOE7EvB8L+zge4DPtEz73KYHoV0DwKMK9KyBA22T7AAAgAElEQVTZF228LSJZ5C7rJU2pRC/qp49px218KJt/m072K1n2zRrzih7w8J+Nip6MCR6L851M8VnICyRWR+21pBx151AxGRRMFg2TvdP6ANJha/5RaxEDW3SCQew25lJr0vfRBUsFMcSqtIWC6P7Ezy1h72t87XI/mMTb6AaaqH/QgtsoyZorQhTFBGDCvOogUSDHMw0gv4oIh8gfP/D//V/gL3+KMtear8q+GMMe9tTi67PIyGx6J2IXm7/XmneAfUB3s/kh6+JqE9YqY/HlsbS6h6vxeEQUvjh8MdufjIhYzwsi5oesZwfMJbjNJbh1fTKeiHAgZnxm1MQyaqO2Sv1Ho+zG4xynkz8ORDn3RrpUe5jGGkN91QHeqmI+OpIflAVNJJ5by7H7GEp5aYjZy7LbyXHYynGZg9g+KIlGGEMjjWVDtEXDtEVSbOBjiIjhiqTuyozN1dEvI71dS/PY1bWW5aXGmcnasaHGyZHu1Zkx6uo4eWGaOr+8vUQ4WKMc4agM/CPazm5qZlYxoiI7p1BDw0hcXBYEhIsKy4BBimCQojQIDpaEPgRIVhooIyUJBgGl7WwdmUzmxcXV8fEpg/EA7eHh4f8uuiQy7sFQl0aibZKpNNIGhUAi49ZJq/PE2dXNxc19Eh4/7+Hs6GpnY6qllRIVOTLYpwCHvGJ5FhsX0dfXlpkWa2euV1eUFeD4Vg8kpS0BgHKza0mI6EiKGEmLWcKA1lBxR7i4PUTgrSSbG4Q3Wl82w0w51QSW9EYuxkAmVBv0WQXgDhd3gUu4K8l6qMHclKBuCnLOYGCgmtJwUixzbpw5PrCSk7yYEbffgKA0FDPXRplzgzvluRuxkdTwiDVf/9Pc/HskilqMoBRXbpXVn1dhmJXdJ2HVjM+lDN+yzY8FC7aJJI/884SW8+TW7dCa3bCG7ZC6rcDqwzDkdXzHZXTrQVDDdkjDUQzmKBJN9a3a8qk6iUBfRGHpQUhmcu9RcON+YP1FfPtFfPtOUP1uWON5Ru8FYpiR10tPbj8Ia3pA16v+zAt14Y2+De5kpo0xk4buUvrpYeiNzxV3qd3MwuHLHCyzpve6tDlFTqHR2qzZwWgqynmj0OewNvC6NfIcHXrWFHzbGnXWELxV7Llb7ree77aW7zGf8nEk5MNkoA8hOmU/sYIR17jhXY5zKt5yrdv5ULvvXHvq3jimGIo3zRlVi100zSY6lhDeF5M9Spbcslb9MrOhuta/Prd7+bzU1ijFCDaR7jOT53fYnrGDTd1qy95sy93E5m215G6hc7ZR2duNOVvIbGJ5ErkyhVqTSa3NIlY8HAaYzAwdSvFHBjmVelplOptEWetneL3ztzZRFxd21NcL+PDBzcYGLMAvwcUOEeHn/eNnoeePZdhfCP7wFx0+lvnaoqNhDL6xYKe9gozMfti+bs7ZRWfvoTN30Bk0VAa5IWW9OnGtMhZXGk0oiSQgIgiICHxxOK4o7OGhWxiKzw0i5AUTcvyXUjynYz/MxrviMnxohcFHdVFrOR+Hw637QixGY51GEh5q5io3o0oP05rP1uVeFmkOmr46ABclXg91gQBDoJcK/0cF7o/K/F5qoh+VhNwVBeJN5Kq8jBt9TFYQoaT6xDFERHGw8wS2grYyvUZcHcCvYdfXkfOzNRPj9ZNjLQvTvetLIxur46Tlacry8s46/pBAYZBop+RHe/QjRHkFoqQyJ7fI3NxBTk5FWkoJCJD/f6ArJSnzHV0xEQkFuMrGBpVOZ5yenp+entPp9P8Pb93/Dt217YePm1n/P1h7r6A202xt2/ub/c+e6Zme6e7pON1uZ5wBk3MGE4wNxtjGCWPA5JwzCCREzknkjIiSEIgsQCABEkEIUM4RJTI4desv2ru+o3301a5aB8/xW+9Vaz3rude9CGweta62EoUcuGdva21lxuUxH7rfv3j1vPvTB+UlYCIePYfq7yjLbwRmhbu5v7F3cDc19XVxTg146+vq6OVodU/nxqns5tpPvma34x2Nkp2M8p/YtgY/LXhinuNmDLhvkOpkkHTPJPGeafw9yzgnqzhHm1RXpyRH60gLQ9AD+5aA1w0+Hln2pnVvniwWAz8uTZAaSxQDbaKasuPKqgNw4ajTo1YzO9SbgP3ufhVueX9wXNaJVNQN7OR2K9Pb5elt/Nh6ok/eVkAxL76BE9uwD4Yd5w0dgBHC5HZ6ZC0zulGa0XuUjxKn9ylzhvZyUdL0fmFilyyl9wg49CF37PfCKWX6gDy17zhv9ChvVJzeJ8kcOCybOmmc34dM7xSOKjPhO/H9+zF9RzGIw9jB47RRVenih8LZ46Kpg4KJk/JpVSdR1bq0W4Hcr0cqIL2krNxuzxeDQS/H4l5ymlLkfYCT0dyjoexDJOi3saIjRLa0PVXelcltTN4qi13Pid3KTqdl5jDSSkUZrSc5w9uxfbzATmnIwHZgnyyw5zASQXAEs70aMA6g9WfVHP92fmi7OLJTkti5EVq2EAQiAUqm45PXSsCzOfHU1hxqWxa7B8QdyBUMV/CHq/jIauFg9Wd0JbAaCaxGBq+VwGqEvdWszlNuFyvSp/PjRsCRlQGPKkM8QJ4ueQGeoa5OjlqaUZ5eVeCC6ICI6MBIn2dvHjk80Lp2XePSpes//9v4+hWba5dtL5+ljQwQe5q2euvEY52M3krFaLMEUS1FVMmQldLBCjG8gttf8secUy69BfgZ3c/c0uozGHXpjNo0cmUitTKJVZPMrUsTNAIEjQAuJJVZnSCDgui1MYR8/4Wct4SicEJJ1Aw4aCjlzQQoeDI3bAQU0pXwstTXHuCul+x6J+WhJvi5CcjDCPzcLP+VTe5zy4LnFm1hLujst7TGlL3RSvFQ+WI9oBkQih/t4VHXqWz6NJOKpFMGSMTuFUL/Cn54Yx3NoCxwmXgeY4VP2xQxKFIWU8ZiSOln9o9PhkbHmpo7aiCNkZHJTk7upsb2JkZ3P6NrpG9lpG9hqGf+f9G9fVPzyuXrvb3929uyzxZWcrn8/fv3/0tZl8qQcxfpy3QxncalrhCXhkcG3/p7F5Tmw0dgWXmZ5raGbm53m2sKV6bgSsoybXIImgtOfPYS4PM24IHLKzs7R12tO7/++/r3X9368esLfz2j9e0XLw1vRzmYRlnrAl2t20NeVb1yLH5qCXY1yX5oke9hX/jyQe6z+1nuTkWvH9cEeFb5PgM9vBtroRNlrB6udy1Q64q/zvUoa8N3S5N0aMNSXtZ4sD8rIeVdTuk7cLkCWIwOjOj2DuiLjBUNIFVEuqQZTkqp3IgrpyZW0+NqtkJLqGFlgvg6UXyjJLF5J737MBu2A+zjJDaTIyGs5FZ5LlwM6JUCB3bAg0ogjBfXSg2F8KKb9zJhnwrHdzL6FWm9hzlDB7lDkoze7az+g9LxD03Yo9qZvcKxvUzEbsLAflz/YezgYTzyIxCtqsIfFk6LgAhRztB+JfqkdpYD6paUIXfqhvdaUDutfZCHbsORfhhAMK0+Vdqfuz9SfDBSfDha8mGi6nC4RN6Tp+wpFNSBmCWZ9FwQN7dYAKrmJ0O2E9sP05CHiShZKEwWPCAN6lcE9x3EIIluxaLgTuLzKk4wVB6LUMbBZdG98sT+OQ8gJ6OVldu8mJ6HycxYhxRsNudx+grJLek8WAEHXsZFVHIRlXx4pRBeI4bXbMMh23CIDNEgGajlQSspzQX4KgA6Pw6ZFdqXHtSWFJD6zNHP1jji0f2HRgaO+sagBEB1YU2of2xcFKAgp/rZY58bl9VvXLp5+deLWmo3nA2NDc+dJwz0sKdQy511dHizeKSN2VP+GV35YKUMWbmNKBfCSti9RayufGYzkNWcxW7MZDUAGHXp9No0OiSVVpOyVZFALI5eK4jcLI1j1abzm4Dc2gxKRbygLYNeH79REblWHrleEbtelUAoi8UVRRMqE5eqEnHlCejCcESGV0v0w6qAuyXeljCAFyzDGwn0G8sJGgcHTecFb9QkbPflvB+v/A3TwOsrGC+Jb8uOWZ1C8tg0MpczzaQOMcjwTWIfcRmxvjpK3pxlM5f4HAKPvSpgbwjZW2I2VcQkC2hnjt5/WCAs19W3VFXXg0DFjx69MjG6eyrG0Lcx1Lcx0rc65fYPdI10jQ30DNVv3Tn366XQ0HCpVH5y8v7g4EihUPwvoksRMnDk5e1DOVPMJrPIrd2tEfERJOYmTUCfWZxSu/azvZWOkIQ7pBBUMp4SM8EeRsY4Oyc9cve1trK4fOHWt18Bw4PyYiPU/vlX9e/+YX3l55cGGuG2Jsn3LPLcHSCvH0JDX9R6ORe6WxW421S8dqnzfwYJeF7h8xgS8Lzaz6PyjXvxc2egs1mcuWaEwdVQw+t++rdfaFzvyUxYaqhgdzT+jhwc8fBM++5ck57VRkzKJrhwKb8ImQ7AVlRzeuDY3HJaRSc1r5kGbmSBGpkpNYyYMl50lSQWwgkpZ4dViBMadkHdipw+LqCNmtpIT2+lxjVQoxv4yZ3KbIQia4Af3yZO6DgEDX7IH90FDMgz+vbAgzvgwW1AnxQ4sFc8+lvzwknt7HHRxOmtOAl+ED9wGI88Shp+l43+WIbdK5nZLhyVV6BPWhaPmue5RYP8cqSgGnnci5G1IRDhkciY4IWCpLXqNGF/kRRZuoMq3xutPhyt3UVWS3vL5NBqdnHedlmlrAgizKoSp9Yr06A7CX3S0O4PyROHUcOK4AF5CEwePnCQMLzlWSOJ6WeGdG4nDB4BJt+lT+7FIcXhXTiP3PWQijGfjInITHRGFrOzntpRIkBUbbRk0KFgzkAJd6CcO1DOh1WIYNVi+GnKlcBqmG3F9LYiSnPBWl32XEnyMCi8O9m3MfYN6M3DKHfHYFf7Oz/9oHn2Qk4yqAUCTUsuiooApaVXgHMajIwfXFUz+OXf1y5f1Lj8y9UbZ9XUf74Q+OjxQi8U391KgbVJxrop7cUiWKUEViGFl8sQFduIctFACa+3mNudz2o9RZf1R51Mg6RSqpMpVUmnKbc6ebM8fqMkdqssnl6dclo8V6WQy+M2a2I2IDGk6lhSdTypOnG9JpkESVuHpK1UJi2Vxy+UxuLKYxarYucrItAFgahs79WGlPXmjK32bFonmAXNFfblH6MqVZjGg8EC2UDeUkVMd7p/d3HaBg7N43HWOZwJ+uYgfR2+tQojLSM3iONU8jybhefzl7m8NR5vUyigSoR0MZ8u4Z45OHm3RaNX1zRUVtWVlta5u3saGdiaGtt/RtdQz/IzugZ6xp/R1dU20NTQMTExEwhEn1UZ+/v7R0dH/ytZl8GiEmmbPIWYwmWces6QVqlsun9EcDGklMylCCVMQGpkZtTbwy38b0SsamXht+nxtZrypaqyWDurIAujurgIZ/XrDupXI566Wl09726g6W9nGm5vluBoke1mX/LkXvljB0S0b6PPo3xXS9A9swJ3u0ovN4jvkypv94bAF1U+bmWv7pe8cMx5aBZveTtU90Kg7pUIC+M3etoOl3/JePEImhxb/vSJ1ZkzSZdvJF66ftLVo+Ly9tBTa53tnJERFXFjHz23P4mTwqbEbUPyxsGdin5xZqM4vmYvqUEWDRFHVYtiIaKUBnZ6Ezm1biWpajmxmpHaSomqZ8Y27+YgP5RM7IEQ0mSoNBl6kjO8nwVXAPp3QHAFCC7N7Jdnnw7l/96y+LFu7n3R5BFw6CgZcZQIP04cPkhBvcub3S+c3quYU9Ri5A3z8qY5Qc0Yu3xI2YYT1Y8fw5ZU6LVjFHqxMJdQns3oKuP1V/JgFZIhiHy0QTZUL4bV8rtrBM01LHCZNK9ZmdshS2tWJLbvJ/TuRffKAjp/S5x4F4OSB/UqI+GKmMH95BGKX6MkCbEV2sqO7T/ImPiQNX2UgGL7ttD9G4fuJzU7Bk9EZa+W1nB7O5jdNdyBamZ3AaMTzBso5Q2U8/orBX+EsK9S2Fst7K1eqwESISBCTdZceepwdlRrrFfxW5eMFw6B9y3sNK8YX7toeP1GpF/YMGyqs32soKgLmNNRUApzfxb/6yWLS1ctLl0xunrN5OI5rX/8+btv/vzNz198kxEUOtXUsAWHUvrqRcMt7J4yQW+JuL9EMnAawv4iXk/B6TtzC5DTDGA1ptPrUmg1SeTK+FNiy+Ko1cncpixpV6EMWiRqzWFC0snliaTSWGxewEJxyHJF5EplzEpF3EpVArEmdaMuc7UqFVcSgymIwJVGEeuSye0AahuA1JxKak6ndmSzek7HmAV9hQpE8buRik/jFYLWFGpt7DjIry3Ze6y1gkZcYvGEuC3qCHkVQcHDN/HwjeXhLeIEjTLP5izxBMscAZEvpoilLLmCv7Mj3FGe2Ts65giE1TUNkNomCKTNze2lsaGdqbG9gZ61gZ71Z3QNdM0M9IwNdYz0dQ2MDc1MTSzV1K4tLuIPDo7kcuXh4eH/Q4f5f7zrMlj0DQqZLxaRyJRNKmWLRj14f9LQ2VLRWLVBJ9Hpq8juhmZQkopPU+HQHc8fS2rKBU1V9PrSfDf7xhCf6mDvlCf3I1ztPC31X1no+d01iXlgl/rwbpqTRbKVfqa1YeE9i74Qr3rPh7n3zNNs9NLtDIDOZmAXa5CrZelL53JP50qvB6WvHLKcDaJMr4To/hpioPZE7eK9i5dcNG7Y37j405kz186cefzvn95cOBd64/oUIENFJe0vz9NGETMNEBZi8Ai3eLKyrsDgZINTx4iZT9BJeW4rN6pYHl3FC8hXxFQrkxs4cZXrMcUryWWLqRXY+NKtpIbVkMrVwHJmbLMia0AJhEkSO7lRTUfZyD0QYicLJs/sl2b2y0AwWQ5CnodUteJ/q5v/UDx1Ahw+lVIlIY6TUQfpox+LsYqCyZ0arLIJp2hf2m6dp5YPUkqRHMiUtA3LrB1WDszuD09TWlrwlYXkjireYCMbDhGjmqVjHQJ4E6e3gdXVQK+p5WY3CZKbxYmteym9Bwm9ipAOZWDHYcjAx+jhDzEoWWDPXuzQbuKwMnWEEtTCS4LR4ns4ybADEPq3bMx+7NDao9Kt15BG3bf1dgGTUblrpfWbLY2klnJKe7EYWSOClYvhVSJYpXCgStBbwe8p50JLOZ1lnM6ytRogvgqAKU4aBIY2Rr7Mfnk30kH7tcXNR6YaTkZajiaG1UWlyzhSN3S8qhYJaZ6qapoBlw5d0Xh4+fb9SzfuGpg+u33n3m0Nu8sX9P505u+vHr4qSM4qjo0bh5Rt9jUz++toHcWsjjweNF9wKgUp4Hfnczpz2R1gTivoM7q02mRKVcJmeex6SQyxOJpancxpzBS25nAasrbKElbyIpZzw1eLosYz36Bz/OYKgxdKIpfKYvBl8YTypJXKFFItgFCeMF8UhSuNXKtNorYB6J0AekcWpQN4qgmFlQgGiiSwor2hsmNkySEsj9cQR6oIHwf5dQGCVkZ6OJRNCpM/gl9FEBf7SHP961j4On54c22CQp1jcJbYAqJAShYpWLID4e6x9PBYcfL+9K67rVDWN7S2tHY1NkJdXZ9bmDlZmDn9X3RPudU109c1+oyuiZG5oYHpjRu36uoa9vYO5PLTHtX/g4b5f0SXyaQzmWwymcrlCNfXNzhcPpPLYUv4bBFbJOexaKsjHXXwIqBqdWENmO715z/tlhXK64u5NbkTiYHdYV5lnq6pLpZhd439rHUj71tF3jNPfXg356kj0Mk8wfB2uolGmbMl1O95w2v3MnfHbCeLdBvDJEvdeDPNWDONaJObKXZaWc4G6Y5asRbXQg1+DdL+0f/O2WdX1Z7e1DQ7dzbAxQkOKa1MiLh36azrxV+CTfU70+JUfPJIUzm0JHt5oPP3dSIDBmdPT1FGUfT+QTls7LBjeCuuYPKe/4x9wKyt37pHIul1Bu5V8mpUvri6T9YxyoPAKKnN5Ji61cDSZb8iWgRkOx26DxxQZvQcZsP3s+E7Wf0yQM92Zo8M1C/Phctz4apWgqoe+6kE/Q6Eepc2dJI8eJIycpgxdpA3LcoZUdbi9ruWVTMC1eahaoZ1OLSxN0BSYcT7g2v7KPwJeukdFvd+AbOHGd4e7+UPtcsm+xRoGBfeyexpY3a2U8ob2WltvMg2QVibPAq6G96jCGjfCeg6CYMfh8LeRSG3/bsOE1F7aWPytJGNkBZ6Qi8bABdmoY5yZz+CMduhfQv38sZs0nstY6beFhLBrcSKZmY3dKutZrO9RAiv2R6skSIhUkSteKBa2FPB6ypltxfRWwppzQWr1VmY4iR4RlBtyONMD+vwu3c8jS890r3gcdews65yYXqKgFseGZ5raBrq6Fuq71yCdBCe+RddVH+sZeZzS8/DyNpHz/SZlv4jIxN3LQ2bgQ4UvK0/wO1xGxBA7GlarM0jNedSm8HMtmxuB5jXmcPuOD2zWoG8FhC3CcCqT6NDksmV8aTS6LWiqNXCyK2KhPWSGHxO2BzAH53iPZ3qg80KXMwJHcl4M5rlM5UTgCkMWyiL/qNIjscWxy5XpeArEvBl8StV8Rv1qdTWDGprGrklndmTKxoslw1XSeClCkTp0XDZETxf1pHGqI5YLgocA76FZoZuzaI4dMo6nYfAEXoJM92rU30rmIE1HJK0MrZFnqWxcHQeWbrHlB3ydt5J9j/Kjz4pDj+c2T/5oNg/amrt6uyGN7V2P3j43Nra2crq3h/oWhroWvw3ujqfs66RkaH5rdtaOrpG8XHJO8oDpXJ3d3f/5OT93t6poGp3d1exo5RIt3kCPpPNoNIpTCb9fzRz/W90+VyBgMfnc7lc9ulSaSZdwOYLOQIulyuSCLcom0weQ7DN36CTpLsiJn11caj3YGFGNYYcfPwg7au/csP9VXXF1PRIfgW43dutLcwzwk43xE433s0684Uz+MWDsjePIG/cy9zt8hwMS13NW71cO/yetr31aH7jVvPMKc/ZLNlKJ9xI3V//eoDBjXBzzRir21Hm16PMr0ZZXgs0uPDs5s/uV65Yfn820+uNaGVJyabsssnVafGON9UmG2rqAQm0RXRSyBs3c4MwtwfwgoLymKjGfHBTYW5/cTGhpYPV0jsbAYCaP4brPey/7YDUdenQtG/UsccHpqgm8Sq+UrXFV2HZqnGavGlqKbVuOqyIEF9DSWukJNbJcvuUuTBFdr8EABUDuuXZA/Lc0+kFVRtB1YD7VDr9Djz2Lm3oXQryKB21DzhFV5o7tgOZk7bgVEtilUKlWt2WwPDy3hVJD0E2tHo4s6FapoqHJ97j8YrpceXMuGh0cHd6Ym8GzUEgmD393PYBenEnNbJRHAmVhEJ5b1tEb1t3Q3uPwgf2gvt2AnsOIhHCgM6DlNF9wIQsfYQU3EyNgZJjOtgp/XLg2BFwWuzfs+5S2acVs+rfNBxSPQ5qQoDLaTA4tbOB2V7O7ymXIqqUw/WKwVopDCLuruJ3lDGai6gNhVv1+bjSdFR2VGOkJ+CFQ5Cj/ksL9ccmNx+YaqxiZ3DzWPIWY3Qc1949iRhZ70GSEGheecviVZ1XulbB+tZBhrZBN3SeGNn63tZzv6XtkpJRV1PVV5BV4eP2siO/CFVeiG8sXas/1TzSmjPZbVncNiCnNYvZksVsyuS3ZH1G97Q1VZ64Xhy7VhC1nB++VhC5CA6cy/DBAHwWQQH43NAFYOBMhu94+usxgNdk1tu5vFB8aRyhPGmhOA5TEIUpiMCWRK5UxW82ptDaAPT2TFobgNqSSWsHCfpLxbBSHjRPBM1V9udJOzKYVVFr+X6zmW8Gkr2akwM258bodOoqgwdfWoEuzHYsTXXjZ/uXcUji6tjG5iyZMU9hMZVH3N0T8d4H6cEH2f4H+d7Jmb1Pv0sOjvqGx+EjUz2IkcfPvXQNzA1NrI2NbY0MLfW0TWwsHU30LIx1zbVuautpm2hqGmnrmWvpmjk6Ptzbe7+3fyKT7x0evd/ZPdzbP9zdO9hWKDkCMY3FpbK4DA6XQqNSaGQqnUKlU2gMKp1JY7DoDBadyWawuSwun8cT8HkCPofHPXXNojP4NCaXyaDwqGT+Jl1AYvFILO4Wk09dpq7KlEI5lfR+AbNTWYgw0ey+9NVvEa9VKfGCiND98vwBP49SL5d4d8u4pzYBjnqZHg6Fz5zL3O2L71uUuJhVethUvrIteW7ZE+k5nhHSF/II8tSiyNUE6GwSaKb7ylA72tXZy0g7wk4vyOTaW73zkbaaHjqXbc59735b3frf57cGkPSpaYWAzaKSUNCOlAD/0bbWRP+3AZ4vx2H9a2MTx3QOb5V4tL2t2BZ9+njC2tpor6jICg7OefoC6x8LN3DoOKc+Z+o0ZmY3bO3YZ+6439Txgby5x2Pv0Xh7m/y9Te7hFueQxFLMr3H6x8iQ7o28Rhqoaa988LhiRArsU7UQDksmhSDYccPcaVRM74NQ7zJQn4Djh+CJ7QzkIXjiIG/it4YlZQtWPk1WsXaOCCzF6OoufEU2gN/F0mS4zQPc1icCRYFePJxfVqJxkuGZ3YnFD7gt3vA8p2+aU4VkZnSJojuZb2rEwe3yMOhedL8qc5LmWa3Kxhwno/aThiQxsE+58+9zMKyIbl7cAC+m9wh4KuoUA0fESSiyW8OUJoDxpGszcqjQt6QNgoC2dG/NTClRiL2eRkFb3tFIrQxRoRyCKOF12901og6IoA1CqS6az0lDpEZAU0MzPR943TW6q3dL+8alwjzQ6to6dpm8ShEjJ1Ybu6cQE5sjGPbAKAM5I7B0jjJzjLxj6nvH1Nv8XthDT8BVnccaJq/MH4Qn5/Vm5EILC7vAaeWA0MTBiqr17pb11iJSfcZGXYISUUCvS2A1pjLrUmk1SbymdAYkcbM0jlQUTypKPo38+LWCKEpZ7ALIZxH4Bp/rswTyxuf4LYMD0InPsRmvFzLfYDPfzmcGYIFh8zkRmJwITF74XFHYXHEQtjhwoTR4uSKcVBtPacxgtIIF3aWC3jJhb4mop0DUCWMdiLEAACAASURBVBK0pPPq4tk1cXiQHxrwdjAzBJqTiBkd2GJuja0tI9aJndiFbsIynLgGX12FEZaRK6szW2Q8m8NS7HKUOwLl7rZyX6Y8UOwencFukGFTM56BoaFxyVl5JQ8ev9A1snC452ZgYKGvb65zx8jawsFEz8JEz0Lnlr6RjoWhoa2BkZ2RkZ2V1b2jw0/7eycK+d7+wYlcrlTsnIZwW8LgsDfp1E06lcw8RfR0qp59qrjgcE69bD4vcT89c9l8Plco5AsEAh6Px/4j735Gl8zf3BKu0wWrLP4qm0ti8slUEYMjYuzQNn+fmxYDEsf1b2B1flaFP1eFhxxERJEC3+KTwiu9XDNfOUU9Mo91t0p1s851v1vialvkbFrsal75yrbirX2p9932iOdTWaE9AQ+y7W5E652NsVD30Lr93NT0je1dH1urUDujaDu9ZGfDKEcDHxvDqKeu0Y8fRz50pyBH+ItLXe1NHdAWPBYzCYd31zY0llVUlpaAAQBIdgFzaW1mfLK2vo4n4MqVMvLWRm9XOyAxLsXDYzogckDfuu0XtQltI7SlFcrcAmlqzQXnK4mLUiln+9QjRCTmC6QioULIl9EZosVlwej0Vk3XWnatpLRvO7dXlgP7UIHeyR/jZPQcNswfNc4dVM7u5oy8y0B9BI3v5UxIs4aPcyc+Fc+oapdkTTPbGMoJVyHHUWQjeGX/4nYfToLd4uNIu/Nbp8uQpvB7M6vbwzgRHCNHLO2Nk9iIRUormlmA5CX3iMM7RAHN+zF9B/ED+3Gw3dgBll+jqnB+LxWlTBkSx8Hf58+f5GLYkT28mH5hTN9JxpA4puu4YoEY0MZ63jlnUKgMnccEwAOeZLi+jrF0eTKBRMhHh98hunb6q7d7i2R/dHf50DJ6UzGpqmCjqnS5tHAUkNKVEAH0fBzsYvvExvTRPYfS0vLWbsQsgYKnyEYX2H3jmyNYLnKWPbu60zVESS+AndbJBq/0rQP0rQOs7kfrWvla3o/Qt/U3d4uNze3JLB4EF/TFRxY+tH6cF5GIbW1kIlrmy+KZnZlLhQGMhgR2YzKxMIIBSaRVx5LKwkmlsZTK1M2SVDwodjknmlKRRKuOXysMWinwXS18u1Lgt1IYtJwXhMnwmk58upztu5D5diLBE53ihwGGTwECR9J8MAVBmAK/+UJfXLEfvjxkvSqGXJdKbwSyWwpO1SZtuZxWELspjVmbwKiMppZFELID0ZkBiMywztxENKp3lU5Eri70rS11LeD68MuIldXTIOCHVwmzW5t4JpOtUHAVCoFcKVHsKpT7yp2DMyV1TX/6xzf/8cU/y+tbwmKT1XWNDc1sDIyttLWNtbWNtTQMrMztTfQsTPUt9dQNTfWtzYzsP8skNdUN95RHO4p9hezUGWN/T3FwqDw4lMt3RHwRk87dpHM3mXwym0PjsGlcDoPLofO4TD6PKeCzBXw2n8cS8E9Xv0tF/M9b3gUcJo/F5NKZbBaDwiNT+CQWj8jhEtlcEkNA5u4J6KzNEzr5t4kRRljgrJE63UFLFf3qvb/3QUjoxD17clpMf/Crwpf34lzNMl44JLlYZLnZgF0sMx0NM+8Z5D61zH1hle1hXvjMtsbTKdfxTob5FYDN7dwndp6GejFPPFrAORvDyM2+VkJzMa0PQmgpHakuGG2qHairrM8F1WakwxtrW9rrkjLj6+uqEN2doOSkjIS4mtrqkrLiGdTIwbZ0lbg2MDS4vrJMwi/CujqSIyPuW5i/0NEd9wnp07Vs+PEC7Kr6rJX1qKn5oL75/Ntg/sTQnoS9zeeLeSIhXyARCxXboj2hcJ/BOiZStgdnNotbhaW9XFDnQdnoTsGwsmCMk9W3X4c5apw7qp7byx09AZyie5A3Jcse/VA4rapeVEEWhZBx2TztmCMXoNckQwsy6Px297xwmsibW1POkg7nNmTjeMXkMm9gWtg/I4TOigcWWPCFlSokGdgnTOvfTYIpY3r2EwYOUwY/ZI5LorqlMb0fweiD9FFFMnI7YfAzutzYfk5MnyCufzuu+wA4LAaNUqJh0/alwsBxZjimx6cr6E2BtUe4uq3zzDyWMjS4VV/Jg1YLesvYvQWMnjwBrJrTV7daWzxfWogEZJT4+iQ/dot+4uaopWl482Zbfds8Zq28qnsKy8SuS3rGiHPr8imCGE2Qj2IlbfANB/ckXcsAbXM/47th5k4RBjaBatqP7z6Ku6r71DOyNLMMCSxFZoK7stIaLXWdXYzuBt+/P99csVQPWq1LGU59vlUVTamMXskJJJdGcJqSKZAYcnUcDZK2VZFGyItbyI5YLohcLAjC5vrOgF6hs17MAL2mMr3GUrxQiS+Rsa5zWa8nUz2R0R5TKQHTgJCxZN+J9LdzOQFzub5zuW/m87wXiwJWyyI2qhK3IOlkCJBSC6LUASi1qeTquM2yiPXCoLW8wKXswOmsQCQwoiMnYQLZubSxOLA43UPA9BNmB1fmUWtLqLWl0bWlKdIKjkZZZbM4MgVXpuDLFGL5jlyxp1DunskprTrzX38/819/r2npjE7KMDK31TeyNDSx1tQ0uKNpoHFL19LsrrGuuZmBlb6Gkbm+lZGOha6GsYGW2bmfLvGYAuW2QilXKOSSwwPl0bHy8Fim3BcIT1e7rzMF61zhFoO5yWSQOQwql0XlMmk8No3PofM5dCGPKRawpUKuTMSTiXjbAo6IyxSwGSwGk8lm0TlUOneTx9ngcUhs7gZNSGYpuQwW6RN186CrXRgSTLI1Fjw0VkW//hjkve3lteT2YMn35WJCaNVThyxXC8Ajm1QXC4Cbddp98xgb7UhrjVgHnRgn7Uhb9XRnk2TLO0lGl8tcDetfO0PeeiS4PRyuqecvLW8vE1AlYEiYZ23Iy3zfRwXB3lkhflkxocUZiS25oPbS/I6OusAg78bKkqH29uy4OFBiYlFxXkhIUHNFlYjBXFwmjI6P0AiEXQaLu7I21tUFDA/LfvaSlJDZeF238l8/d56/PGVihrGy67upi3B0JTbUHrCoYiaDx2KzWIxTsy4uU8xj77DZ76is39fowq4xbsWAqAR2Uju9Vzq2WzQmLUTt1EwdNc6dQLAH+eMnANT77PHDwumdvElV2byqYfX3ahy3fFiOpR8xpSzUohA2t902sw2d448ReNNrSjRxb2pVProkG1nk9EyKBuYEHWg+dJaHWMIW9pCBfXLQ0G/50/tJcHFk50HqoKp0URY/cJw5tpOKPACMyZIGpSnD7wrmj/Mw/HgYO7pXlAATxXWfFEztFmDGnlYse/XSozGzoeMg90oL69Arlh5XrO+3wJErY+Pk/m7RcPfOBJSDqCZ15q605c9UZfdkJnWkpzQkJqZ5eVtfv3Ht2+8vfPPDq0cv6yu7xoZX4bA1YG53G2xpeI6Fpx5O4iUj8+L+cVZGwaCuZYCZY6T1gzgdC39zp6hbBq8MbYMM7QIuargCSmBlLei8yuGElKbCgj5782e3z2n+/OcvE18+We+rHcuPxJZELBaGLoL9N4sjlsF+6+Uhi0V+czl+mNxgXGEUNj96ChiITHqJKQjAFL5F574eB7+cAHuNAl8PpXsNpb/uiXswkukxmPRsMPHlXHbkHDBqKj2IkB+FzfafB3nPgTzns18v5Prii4JWS6PWKxJIVWmkyoyN6tSNqkRSedRaYfBKjj8e5LuUHTgLCkaBo6G58WPwFiwR048d7VkaH9ucndqaRm/NzWzh5ijLS3QSkcOkCATsbRl3Wy7YlotlcolcJlcqzqCxhG9/vvB//vrPgnLIa98gDR0jTW0j9TsGGhr6mhr66jd1LEztjHTMPmddMz1Lwztm2jcN9NSNf/n+PB67vK84ODo4Ptjf3dmV7R5Idw8kEiWHLdqicFcoXAKdt8ZkUVhMKvf0B6Xz2Sw+myHkMP8IhpjHkvE5CiFPLmRL+Uwxh3a63Z7FpLM5pzdhFlXEpAhZWyzuFlVIJfG3hHyyam2Fn5PzISZW6n6f88BIFf1KFe6//eo53+fVlLPtSohP9/P7BQ4m6XYGqc5maa6WCfdNQ221A23uhDnohTrqBFtr5Dx1LHxkB/Gw7XrrUvvqHvixU1lY2D6Z8VEgRVTXgL2f96ZHIUGx9bF+HcDUGkBy1JtnIc/cJhtqGejxtZmx5SmUcp3YAcoB+wflhkfVlRS1QWrQPX2E0fGezg7S8vIHJncXvz7b2tWcBQ578PCtlh7aO7Tphl7JNz+1n780qqO/5nS/89z1XiOrmZRU2QJWRj/9LGwOncGi0pkUJosiZtL36EwVU7g/uUyv6pfWjuzWTBxUTSkKR5Sl44qqiaPGufd1C0eFk0eZp+geF88elMyeptzGtY8Vc8xihGyOesKUsocX+L0z0ma0DDrPGVoQoNeUk2s7I8tK1JJ0ECvsx0hhWGE7WtA1Kx5amc1uZ+cOHhdP/1Y4s5+OlMR2HwNHVeVL4vi+D3nTuxnDh1kTkiSEIn30M7rCZCQjqkecjBDEd6vq1/ipIzCXImL0+HzMVJ4b5I0jyPZRmpqD3yX7Z89iUoeHxtg4HLm/d7WpcqmtaKYRNFoNbAUmAt56+913tdPWP/fVDz/8/dv/PPP/mepbN9b25oNbpyfYS3O7+YUoYOHA+KKod4w8u7ozNCts6d+wcYnXtw4xc4w2sY/UtQwysgvVtw6wdI7SMPF0eppYXIuCdExXNk4lA9oAwC4jw6eXz+md+9eFmz/82FcCQtcCV5uz5wrCMFm+G0Xh85leM9meqCwPVOarybxAdH7YWHbgSLbfZEHAEPjVUM6zoTwPZO5TGPBpf9azgSyvPpBnF8B9pMgLleOLyPCaBkcs5icsgqMJuZELQP/FLO+FLE8s8CUu22sp349QHLpaGrNembxemUqqSiFVJqyXRa8Vhi6DA5aAbxdBQZjssLH8mJ78+AlYE24NPYAdhi2jFjjTi8yRRcbUMmN+nbNKFtCYEh57W8IWb/PEMr5EJtyWiOUSiUJ8hkCinvnz38/8x39FJ6RZ3XW+ekvLyvaeiYmN1h3Dz1nX3MTWUNvUWNdc+6aesbaZiY6lgaapnrqx2vkb0I6Bw4OPx0cfj44/KPcPdo4OFMd74r1t5jabzCeT+WSagE7/w7KdzeJzODwul8/j8PlcnpDL47GYfDZLxOFI+Bwxjy3kMIRMOotJp7LZFA6PxeLwGIxtOl3EoLG4NKqQuspck/Epn2anV/2DVAlJKu9X7PvGn8Keq8L9j3y8FN6vsQ7W0w8cMF5Pq2yNssy0Eq204xwMIxwNA+y0A+z1I10tYt2t4lwsQY8dazwf9QY+6w3yqPNyy37iDC8qPmLwPooUyW98rX/98bnGRbcr37uo/fja3OCexk2LK7+a/vJdha/3exz2kLB0uIRfq2mseu4bpmdOhyL4GGxRZGxZUBRzZFpM2tzZosnR2NW6dlh2wdYAcqy4PNncbuzZ2z5Dm9Lvfm6/dAV1R4vi/LD7rFq/lgnqjR+1o/2QQdsWcMQiLk/IovNodA6Vx2XscDnv6JzjJfJW7YCwDiUpH1ZWjUnyB2XFo9Ly0aPGuY8NS8fF6KNM1Lvs8ePSuZMKrKpuWVWLf1c6wyiCi6c33zGkglECHzoja0LvQnE8xIIETdyfJO4OEw7GluWDWDliYbt/Ttw5K4FipUPE8fSm7fKp36pwSgByNwN5CBxRleOOciaZEe0neejfy3CH2VOiJPhO1sS7gvnDPIw4dZge2b2dihQlDahaKOgn5Vjfrrmoke5QpItW5F2bFC37uGv3wi/f8/1Oz9Y3MqmjtnmmoW2zpxfbUdNZkBru4Wp09dIvX37z7Rf/+sffvv/ii++/+fbCl1+da2kfHh1fr65CZQN6WuuXsXMH4GIkpBNX27XQidyaWT4ITWxR03qhYxFo45KobR5g65pkYh/u4J5y29BT28I7ObuzoWumpmmsvmO+rBadnAW9etv1X99qnfvlzl/P/OWNy/2F3qa5hpz5skRMbggOFIjJ8h3Pft2X7tGX8Wo4x78P8KY+8mFL4uORMr+urIdN6Xd78lz6ix+1ZDq2gVwGir068563gR/DK3yHy4L6snwQ6QHYgkR8fuJ0st8yMJgA9FvO8loCvloEv8Hn+S0XhiwXR62XJ/1Bb+J6RTyxNGqlIGQJ7I/L8sNmBc6BwyeL4geKk6YGGwnEySH88NgGak00QuTCVphIInuKKlxmS2kCmUAglXCEEq5QwhOJBdtCkUwgVvDP1DZ1PH3praFjZGv/wN7poYm5nba2saGhpa6OiY62seZtPXMTWwMtEwMtE43r2nqaRsa6lvo65uo39W5c001NzZVIT7jiA570iCU5ZMkOmbJjslC5yhQtUtiLFDaByl0hc1a3OOtbvPUtLonM26Rwt6gcCoVDZ3AZTB6bxedy+Vw2j81kMWhMCpW+xeGROUIWky+gc6RUtpjOZHDpVCGdzN+UMojvELBpZxdVSKQqwF/89O5x0FNViO/vAb7bT903He9OGhsuuLv0O9kWm2nH6F4PN9cMsLrjaaH+2lo76L5Z2EObyPtWiQ5WWU5WVU8dGjzv13s/SXNxRDe2cBaJEhItKzAk3Mk2xdUu3EIn2t405K6Nw6WLrpfPGf/HGZc//RWfmKGaWfgdPjrmGdp+1yPyh+ufeiZUCyTIm5CqR77IWOB0YQ00DoBOz6t/7lvywmd/Brc/hsmxvNdqeb/hhm7FLxfaLl+Z0NGjODijLqsP3jZAPXyKAwAPNtZlHIZMwhVtcxgiOk1A5YrYMglfRqG9I3PYvZOs+iFJ7bisalRZOSEvHZGUoo4a535rIpyUTB9lok5AY8fl8x8gS6fVcvncYeEkuwghHCe+Z8rkaJKwc1rZiD7uWeIjFmTTpKMp0t4w4WRiXTm4uDuEF3Whxe0z2904EXwZGVe9B5lX1Szyk3olqQNHeROqumVp2iArqvMAPKGqXzvMQfOTYLvZ6OM/0JVmjDIioNI01D5wQpaKGnXMX/DpJuWvhdqAzHQibhmGa91LMXwB0vKI/7uG7V/P3VZT0/Iwcoi97/HCyvqxjZXm5Wtf//Xbb785/80PN/72/bV/ndf+7oruT9cNV+hK+PjGa+8sG6vAQhBqeJBX376YUdhfB8UXQCYLatB3TH3VjXz0rcJsHiTrWYbauCRa3Y+1dU3QMvPxeJtT1jDVA1+srEPWtU7Xti+EJracv/XoT1/e+cs/b33zryu31W43F+ZONJagK7NmiuInM4PGMt52p7xqTvSojHhUGuJSHfOkLcMLmvO6PedJf7lHU47tYOPjcejL9jKH/vonGHgYsu1tOfBeTrxNTfqTntyAnlS/4YywhdwkHCByDRxJzA5eA/quAN8QwN6EXL/VouC1ksjV0ti10oS1srjV0piVonB8bjAuy28uw2c+M2A+J2KmJGmwLHl2uIG4OTFJHJ5jjJAE/SRWyxqtg0RHMHhYgYTM32ZzRTw2X8ARiLlCAV/CE0hZIgXzjHznmLC6xRPKD45/G5+aj4xMdHBw1dEx0dcz09UxuaOub25iq3/HWE/T6Jaa5h11fe07Jtp3TC5d0lC7pvvkZcgGY2dpU4an7aFXJdNE2RRxB0XYHpjlQCdo0Ala3xRtbJEzucScXGJO4VnTeDYGz8IQmPMExjpNvEkXU5kSGktMZ4mpDP4WlUOkcNa5og2umMkUC2hCKUUgpvEZHDZVSBfImdsk7HFX25ippeqVjyooaN/bfc//sSrYR+XnI3F5QLe1WzQ2mrUwW3jiVmuiF3vrUrjeDR/D64911R7pX39uru1pqedlop3oaBdjpg+yNy1+aJvjYvvkxpWRmgb2EpE4MR/t8SrSyS77iXO8jWGoibanttYrdXX377578l9/CfzPfxZe1Ki6YwY+e7tb22FA9z7o65uqwSUVjlx+90mXmz8uKpdR0dnkEbAQD2x1f1P+xPP3eYIKSyyzdIboWBX/crX6wpXmS5fnDE02LO9ibuoPXdeZcnSbCAzdwc5JyGtSLk0kYtCFNLKQwpCwxNsCEYP5kSuVTRNpTSO7UJwMMv6+dWGnalJcMvwZ3XelM4eZqOPsseNK7Ps6vKpp7X0R+qBggl2E4I2sfGLK9zFkUcf0buP0+94VIWxJObP1Hk0+GCJ8nNzYQS4dDBG4zePCVvR2N47Xhx+ILDusX/gNsihKh7EToNIspKoWL0yDS9IHd8HjqtqVg7xpXuLAHnj6M7oKwBgjAipPGznJnuGEdjfeCJdkLU0mT78wT7uuEXDBKPy6TcItp8SrjuEariH/vGH+xT8vqn1x4ccz/3X2z99rXNa6clbr55+1NfQeXtZ2+eJXwy8umpz555XMOhh0igSu6rdx8k9KasxM7oB2EKEDpPya8dLG2er2havaz3+98VDXMsjWJeWOSYCeVfAtgze2rgl6Vv6PvUEFkMkGKK4Nii6vGaisH8urGL3/EvzL7ed/+8X+y7OWF2/dPXfxjqfHy6meTkR5DqogZSIvuS85qCXVvw0UWhL5Ms3bqbsoWrLWL17vHOuI6Kh6VJ5tONDuMjboUV9pBm11np8KGezzBqZZPnH5d9Qb/e7S8B5gaGu0zzQonladS8yNXweHrWX7rYJ8V8A+q3n+a4XBxOLwlcJIQlHUcnE0oSgSnxeGAwdgAD7Tad5zgMD5nIjZ0iRURTJ2pH6DPDa3OUTgjmzw2tfpkOXNOiIZyuCgecI1vpDG5jI+P6PyhTyehCWQ0YUKypmyslqhULG6So6MTPTzCwMBC/z9wnS0jU0MrUyNrA31zO1t7xsbWOrrmF5X07h9S+f2bd0LV9RNrR/omTr/eEk/Edzqn1SbUIDwTmwLBSEj8iYCgCj/jNHIPExK5SqgBg+snc1tnCpqw1R04+phK62odejYRt/kFgy9hcRQJpfo8+s8AkWyxpBuMOXrLOkqR7LGEuNX6XymbI+zzyfz+QIJR8yh0ld2NxZUiIFJY9ND50eqN94f/F4eBb84ePVU5fOGbW3DtbXH3LjNffho+YHL0stnxfp3Im9djDS780rvhtudq/Y3zj810nS6fv7R1cvP1c4/+flrz0s/BuvdSnzggIX2rY5hcPDJsIdPYp0dch7dAzlZx5npB+oZPPnl/Msv/xH05y8qfr42qmfXp27eccWQYPZ0SM2q5ayBCragwlI6nD2HXAOoMUVbqeWT/km01ILex169AZEqHFE1PFdjeg+ibgb65mzZL+frz53H6BtwHO6v6ppj7pj0aRpMvPQey8o6oZN3WGQRj0zhkDb5WyQ+hSPlSQT8fbbw3QaP3DzCbRwXQ8Y+tOHkFSOc3IHDBszvzcsnJdPHwNFPBdPvapc+NCyr6ggfyzFy0JCsdkoxQxHMkbiweRl0bqcW/bFnhd+HO5yjHY+R3o+S3o0R9waXDpEr+wiCtGtO2rPA7l7oDCrYg+DEmUOKvLEP1biP1ThV48px6ZwoHfH+tAG2JkkfEqchFYCxk/y5XeCkNGWY6FO/mz6mqqcQ3Cum7YtYibMdQQN3tcPV9EO+1nx70Tjqtk28plPsbcfgv1w0/voHjfN/vnT+zM+6VyxeP08496uF2k3Xr8/ZfXvD9asbD/5+0/HMl2o57eOd0xsvQgFI9Ca0G9tQPeZgH9jStdTYuwIqG3Z9lfHj5Xvnbrp9f/HeTX0vLTP/y5rPXF5k2T2Mv2nwPB7YWdIw3diN7erDQBqHalrQVa2LunbRfz3n+h8/OfzlnMMl/affXjL68ZdrNmZW2TFRsLKC3uyM8jC/EFc7J91r57848+2ZM/lxb1jLA9yNrhVMXl2Fc22lVUeH3RDqIQzh3NRu3o9wXVyO7erxT011fOhwvr0iuh0U0ZkShkyPmc5KWADGzKX44dJ91nIC1vMD8dk+eJAvsSiMkB+Ozzu1wsHlhmBzgnHZQThQIDYrcAEUulQYO5EfM1yewF6DU6goAgNFEqBogvZNRg1xq45M6+HypkWSNYGQzGCebpA/3ZfNp/FEZJ6UJFSSzgQGRExNYQcRY3ft7v/w/a9adwytrRwNDSzUb+oY6VuYGlnb29430DUzNrDU1TI2MbY2MrVR1zVVUze8pGH+1XnD0Ixmz7j6ZzEtnokDnimjnqlTL5KmPOLQHnHTz2Jmn8WMhOdPRRah4sonUiEzWU24/I7FEii+opfQOUHtnaYP4jgTKwIMSYqjyJeoyiW6bIkhIQmURIqEQVcwicKNRRqTxWdzWSzaykfyomoUibUw37aw/fTAVfbURen1ROXno/L2YZtbrmvrj569sG5qibe2xbu6tBoblJoapBprR5joRNiZu2tec7px6YWhdorrfeDD+wVu9t3hPrOFmRMleeQx9Ehr7xICHe/hmfbwQb7bvRwHi1Qj/VAtHY9vf3r7xZcZX33br6aDN3Ka0LBCXTUjGjwaPm/ad8lUNUxQLVBh7m+nHodwE0q5gGpCGIAWn93r8rzfL+wU3QF0haZV1VX9vO8ulJ+90HTxEs7AiOdwf0XHZF7LBKGhj3nmORoXL52dfsfcUnIpLN4GWUghCamMbR5fKFByJUebAnLXBLd5QlQ79q4NK68c5RbA9+tmTgvm8tkT8PiHwul3dfiTBsLvtUvvS2cU2cNyyJRyhiLEkLh9GCX0dC7/Y88arxd7OMc4Htt4P3pK7z4Sf4IiHgyuyLpwsl48oxsHDSlSVM0JAIOyvNEPkIVPkEVV89ph8SwvFfaudE7VSJRljsjSh0/RzcXsZk4oUlCbvo2HgMnfwfMr7tWi0GFmylxLGFzvpu95/aAfDIJ+VPe7bhSudTdW1ynyazXr734xuPy3mxf/U+3WeRutOx63NV/e0vc9p/H6mxvPftB5/adLDn++ZtMyS+2e30LgKBM4anv31MXzBvb2PuASWHU7rqZjUU378T/+bfHdBYcbeq++PW//7XnHK3c8TOxDf7xi/yIgLy6rf+wXSwAAIABJREFUrbh+sqV/oblzsqIWXlwzAiwbUzMK/lLtxZlfXP5+89lXt9y+vGz91TmdXy9rad/WN9PQM7p0XfPfZ3/681/Ofvnl2S+//Pr/nHnz2F7EwPBZI1ukuuZmj7omh/YeB+S4G2zUpb3fthf1YBYfOYnNbGqLjI12GhsoGawH9+Wl9QMS+hPDJjKi5kARi6DgxSzf08Z1XhA+y2cq4dkiOBCXHTQP/u+Yyw7CAYNwwJD5rFBcQdxUfhSqPJ6z1k+jIVcZ8A3BIJ3fSWbUrW82kGk9PP6MRLLCF2wwmSQWm8zmUNj8TZ6YJJCuCZWrZ956BwcHRb185m1iaKV5W8/YwNLS7K6ZsY2NpeMddf0rF29amdtbWzhYmdvrahmbmdpq3tEzsbx75bbBFS3rL381eBZR5h5e6+hf9zxp+FHMiEvk2MPYWY9E/POkldepG29BJF/gbEDuZFjJTDxkAdC6lte9VQ6nVyPpDSP01gl6zyx3EC8eJ26jN+WzW8q5LSmWKt4UH2zy9olU+fTUBgqBJREZHAZ9V0BRbS2ohvqw5iYULR2xqdm6qf6ymd7+06c7991ohmaLN9RnrlwnGZnTHO7T3J9CtXQqbt8Cat7OtjCJ0Nf21Lr92lg3zvV++F3brEcuZS9dOyK8oXHBVaH+o3XNbQVVy4NTWV7+OY/d851scywM03TuRFy//exvX0d+9XXtZbV5fetNywezd6wwd2wI+s6DFwyg18xUo0sqLHHgZcDYi1BWUjE3q2o9JnsrMrXznnu/X4hqYU3VMZJ/Tqf0rEbZz1erzl9uU7uKNzLl2jvjdYzndYxRmvpLHp4ov8CNhjoVdeOQQxYLqTQRbVNMp4g5LAFPKpDsU4R02BynbUpUP37QglFUjQmKkTs1U58a8R+rsSd5kx+KZ97V4Y/r8Z9qFk6K0bu5o4patGKaLJpZZ0Ond6Dze7XTv/UQed3zBzO0w5H1dyPr70dJB0MrH8a3DpGrUihO2kegdc13R5SKy6e5GXBp7siH+iVV47KqlbhfPMNO6jsunlU1re9kTygzR3cA4+/As/vp48pkFOVt83vQjDIWue5Rp8pbZwEXu5JHb131PKvv/4NhwFeXnl/U8NE2DzNxiPpe7e6PZ40ufaV+5UsNXQ13C+vQW1pvfrryRE0/RMsh5T/Pu/zt2sO/33RsRpNhS3ToBN7e3TcVWNHdg84E1uVXIEISIYFxNd9dtL2o/ujs9Qcaxl4/XHL44ZLTJQ33X2/ev6L1CFw5mFnSC+nCtMPxkBZUac1gbjkqKLH9V52332q8PXPO/Z/afv/nsutfrz/49rbTTzetf7lsePZXrQu/aF4+q/Ht33/+7ssff/3h3Lf/+Eb9+hXc3NDiAnRlrRk+HN0J8+we8kBhvEbm3gyMeyAmX04uxhDpdXOE2raONNIKfHEUOtvdNFpZ3JuRiEiPGU4NmQIEzgMDsJlvZ5NezsY/xyS/wqR7z2b6zGT5zQL9MaDAOVDIAih0ARSOAQTP58VM5kWOVMTwiT0sOmyd3rslgNN4UAqzfX2rjUyFC4Tzou0VNpdAZxCYbCKLs87hr3FFqwIZQaQgnNHWNDx/Vu3KxZunMwY6ploaBjp3jHS1jG9d11K/qXNHXd/xroul2V1DPfPrahrqN7UunL+iZ2imdlv/kob5l2f13ALzn8U0PYmBPktEucWOuMWjnyYvPEnEP45dfJmy5g/e9AZh3+bNBhXPR1Xhk+vXstpIuVByUe9WLYrVPM6C/v88vXVU1Wn3xs3TOfP8nhlnxhkdHTuQ7u6QkpASA7sDA0FKQNpAOqS7mwPncLq7u/vAOXSoqPN9l+/zrnet+6/7/8+69n3vfV0bqR4j6EF0I5S1COcuInlGgnCerV1naLeIoqWuIUxt3RAWzdBJFYBR9YUCA3oaSX4eEmeXjbAwgZ8X3tGG7eTKsHKgWdgh9x8hWdnRHJylwWGS8KiBw+Zvdvw87B9MuPfgiYXlVUvzlADfK+6ul12dn4UHv4j0ex7mecfd+ryTdWdR2VhDJ2V0rvTSrVcx0UXergX21tlHj6TsPXThr/8u3rMH5ObB948QeYUjLN1ILsFEx5MTR906jrsBs1hgDtV/8cb4mRuc1GJJbiUnrYhxJ607NHrs1j2AQAeaRor+e6ziJ/OG3ywaDx7tP2FB9/RRBocS7Z3xzu4QW1da/LmJ+LPQ9Ge/kwnbYt6SViLXS/h6CVcnE6lV85qFFZFeA6YpexDa5rmVFsRKA9RQNWOsBm83EYF3pE9vkNsV6A8t1PV3xA812PVXc2tvoEvvEItQrh7BknTNrfZiv0r0AFPZh1tBCNamGe9BrA9g9to0/QtMuDHF0PfiF0bo/G7MaFqj+i1cljs6/xLyqZkMtNKATtbqG4Q0fWDzDRJoZq4VQVfywau5kA+FyPXnkNUMkORa+5citPbukORG31YZXVnBHnmJO3bs3K/O17+zvfjdgfg9R89ZOFxz8b39w37fHT877vmvxYEddn8w2+/ic+Puk47A6Dw7/zTH0Od/2xO52z7Z7D+2Y2RNUfNoyovKpn5wQ9vYyCS+umH0ZfW4Z+jt/VZRu4+F7reK3nU0dMdvgbuPhVm4nvtur6/Z34/fTq8prBp52zLbPkZo6Ia964HWtELKm5Hxt6rNfVN32N0y25f0T5sbf7W88HerM/+yivnOOvoXm6i9VpG/Hg/bc9B/5y82u3623L3LYseO33b+vGdktJ/BhjF4o1haPRibC8I8QVIzcKznCHImjJiBJBeyxJ086RgC0yYRIYUMpJSC4cJmsD0tz8+cGsi6i3z1dCbz0tTjBPzzK+Sc67P3T8OfJUEzz8JykmG5VxD511EvbmNf3MMVpMCzb6GKH86V3p+tfaxjDygkQ2xxL089LFCMCOVjLP4wVzitNRC18wyxFC8Q46QKqkxJUWioKh1ZvUDULRHNnG3d3Ry8gn3D/DyCbE84ejj5BPuGuTl42Vg6ubv4/g9jWyvnk4GnfL2CXRw97CxtHe1dLCwcDpm7/LDPKeRcVuKD+pj7zUHX3oU/6E/IBJ/NgSdmwhLS5y7lYu6UUe6VU+9VUB5WU5/U0Z410nJaGHlt9IJ2yrsZefucvA+lHCcawHQTnL2E5C5heCaKeIkiXcYq1qGCxfJ2cG5RExxCWpJrPsuFW7AxoLtOGBem8vMGLlzYOJukj4oWOHszTjgwbVxQR8wZru4kByd5cLgqPAZl5dT6/W5ScPRCRt4Lc6vzv+y65+6WEuz/KCzoeWxEToR3Rohbip/9LT/3/ldvx+vaqCOzpReuFZ4MzrW3zDt26Nnu3Q9/2nPvn9912NjQQ8KlfuF8xwDYUXuq+0mUjS/YzrfV2h2AYT7NQgZv3x87d4uVWiDNq5TmvqbcftwTdXrq0WOAyABqB0q+OVT3s2XbQduWoydG7e25fv6KoBCMvT3O3R3m5MGKPzt9KmbswsW18fFtJnVDLdboxCK9jKOV8hRyvXZhRWJYxAlV/WhdC9TUCFl7BzfVzenfTn9oIgAdjN+rsJ8qMR9baasN+I0K5Erp7FYlcrkJaZrjzCNYotaZ1V7sRjP28yBT3otdgvFWJmlb08wtMGdthvkZIVqZpGm6MPOjDHYXCpTboXgLk+ePm8rhn1so/7/qyp4NbrxGAI20lXzwyvOZ1RzwdhFqMwey9gwkvty6nQcXXGxbeg5Xv8DoOpW9r1D7jsT/bH9xh93FXRYXdh+OP3w80cH10o97Pb//2ean74/v3mn1zffmZn/dn3z3zZ30jtjLFYk3G3xi8r87FPmTeWTJO/DL5smarpneKRwIzip725OaWfU0r9nW+9zOQwEHbWJ2Hgr69XjYd3t991lGHrSJ+ev3dmZ/O1jZNpf9srtlGN01iX/bOtU7SWkfpTYO0E9deet3tuJ729tm+5L+dOLKP+yv/8Um+U+WiX+1TvjG9ux/rJP+cTT+b3uC//iNxe797nv2u/202/rH3ccLSl/TeTSGAClQQemCPiLnHUPYypP2cMQ9NE43mdnF4A9INRAae4onQIuFVINSPC8WyCm4jAunCy9Ftz46Dyt+QCpNQT27CE05g3xyDpIaP5uWAM44C85KhuRchj2/iXx+B5V7H/LsBqLwwVzpfUjtk3lOn1o6wJV089TDPBlIrECw+CCOEGIwfa2NeSI0T4SWKglSJU6uwan0eM0CTmfCmXm7+rs5eHm7+rs7etuYOzjbuns4+VgetbWzdrG1crazdgkOiHB18raxdDrw2zGr4zYOx60D3H3iohISk264+px2Drx4I7Pl7JOmsNu1sU86Y1P7Qu61ht5pScoYvlUMvvcaeakAerUYdfs17kkNJauZWdjNfd0vrBzhv5uSts2K+xDyCYJ2jjqPYC2g2SYM20ATLhKEi2DxUj9dlVU7mlncikOx12X6JTJ2ebIbGHynvhxHs7NcDg9djD29HJcocw+imzsSTziADxwlOrniHRw14dHrCecFzv7wA9Zcv8jFu8/aXf0izP7o+de/XHSwfRga+Cw6JCPUIzfSKyfK98mpwL6Xr7tfVTLHwUVnLmR7uGWbH8k7sDf9u++f/bindO+RWQ8vaUS0xNmPZ+mBOmzH8gyZOeQw5xzQ5+YP4IhbszPTaemz1x7w00u0RfVLr99R7j4aO3sBmpUFEKlAVU/l9yc69jt3HXHoOGE97eoqDAqWBgWj7O2wXp4IN0923BlYeMx4TLyo/O0mBrElF+o1YrFOxtHKOTKpTruwKp3fYqo1g1hdG8xQC9poQay8Q6hfjW814oAeDlBL+FyD+9hOX6rDrpTDTIVT27XYlWaUCcyeR7D4jZNrPdjNFtznQbasB7Mwx1scp21MMbbAnPVZ1ke4wDhKkbUh5kcZrC4UrGxQUQlXF02vVmO+tFI/NRKBNvpGBVqVPbrxEg5UEYwZE6aMidXs2S9F6Pc5c2tpU4LzjesZM6S46k+VDPlrorRX9jJzYO/x+O8tE39xubrf/sovh2L2HYp28bh00Dxoz2G3H3dZ/rjH/D+7jvz5v/sc/JPqu3GR5wuiL5Qddbjk5P/gV/PI1iFqZdvck9z6V7WjDZ3QuhZIWcXw+ZsF3+52+edOh52HAo7Yn95nGbnfKuqQbfT//eqx61igg9/5mk5YyzAahBOC8Py+GfIEWjKB1lT3MiKvVZ++3/0fqxtmv539o8WVfzrf+cbj3ne+D//rk/Ivtzt/d7jzN/u7/7G7/u3+oB/3eez41XX/iYAf99hZOPmVNzRy5TyVkSfREoQKmEgJV6hxSjVZLCHxBCieaFY9jxVKUUwOWiBkqpRSnUqulwm7KksKbia9OB86lHEFV5wyl3oO9uAMM/8O5HHcTFrsTHoC6Nk5UMaFmcwr4Mzrcxk3p1KvQPPvQkruQWofGXl9Glk/V9rOUw+zJVCxmsIQIJlC1MKyUDPPYvDm2EKoRImWqlByLVqpR2sWMF/RtTpia3vcwcfFP9DzpP0JpyN7j1sft/dw8jE/anP4wAlLc/vI8LhTYbHXLt9pae5eNa1jpyEKOlfBlQp5ytKyJhuXyPKWuQdF3a/6KRWjnNx27PXigesFPU+qJh68Goh/Un/6cU/809ELOTO3SuCpVbi8ZuqrLnZFH6thlN86ye2FCMdQklm8EkpRIqlqNE1FYumJoqVJoakSxrzzsquwZkTA0K7wlHoY2ND7Duir1904gzI/qPb3mT8VtRKbJHMJohxxQB21nT18Am3viLZ1kAWErEWf4Vt5so67vY+7ATwrpZ29duO/P9mamR02M4uzOn7N2+mBr+2zUJfUULf7IT79r94MVdQLZ5AFcWfTbG1zjhwoPfhb5v/9X8HuA4POPjhPX1VAmPCYo+yYK+OYq8Q7YmTnsTl730GPQABHWhsfh2Zlw649lDwtMRU0fHjbzrifCr55A1tc8D902391HrPw7z3q1G1lB/HwlISESoOCYfY2OF9PhKcnN/4M/lQCODoRef/R0vTUppCrV4skOhlPq2BKxTq9cVk6/0WwoBvG69vhuuqpzVbkegtaUTqy2YAFBgRAA/lLLX67g2GqQS++ghgKJr40EFZb0MZZlgHO5NSNrfVgt1rxnwfZkh60AcwxjlJWp5hbc9w1MHtjjq8bwAub5wxjDEYXEls1qaxB6l5BPrwjf2mlbtVgfm+mvK/G6fOnNl7CP75GqR72654MrWaAgCLM9nPoWuokN75m8dEoMb56u5GrbmKDy1EPb9Y4Btz71jxmh/25vfYXd+wL33c4Iij0nof/eTvPyD0nXL4/aP6fvXt3Hjlu9q+d73phD7OaTp97YWZ2/NCJhKPW8RUNsLKqiUeZ9RCMMq+sv7wefCOlIuZ8ptlffjP75uj3+zwt3RN/ORL06/GQnw8H/njQx8brTHHNaOcECc3SYjgagkCP5uggFB2Ss5ldBY2+1RD7oOdby+tme5O+cUr51uPR9wFpP4U9/09g5h9dHppZ3zWzevgX27s7LGL/8YvjX3bY7LUI/n6v0x+/2Rt99hpDJFbNq1QGiVLLl6u5apVMq9ZpZAa5WCSRYHQLRKWWwuLhhTK+SP7VBqdVScd6mqD9jUMv099eDmu8GIp/fotb9Aj1MGnuSfxMWiwoLX4qLWni6bmJpxcmUy9OPrk8/ugiJPc2uPjuXN1jE79fJ+/jS1u4qiGmGCXR8BkCIkNIWFiTqo0cMmeWLpgVq5ASDVymgSn1SM08Um/CmDlaOXk4eno5eNoft7M5Yu1o5eRq52Zj6WBn6+zo5O7s4nnu/OWS4tdwGAaNIkBn4NBxMAtPB09A6FRBVV2nnXuodOETmCxna7/I1wHREkCQrtGUa1zD1jCK/KCo9smrkSevQenl4OwqaFENvKQRXdKCK27HVg6x6kY5XVP8kTnZJFoxi1dBiUooUQ2nLpCkn6b4KyVD6Ot51fXtE4sS0wqdpwRP8VqrVnrqhE9vwfzcl25cXU99uJmWunjjrizhAicukRWfyE5MIIaHsqKj9AlnmVbumN3mH+KuAvcyBYmXRgNCO06GXv3556A//Clhx/dXfvsh1fZQhpvNU2+PweKXA6+q5TB8YWxSuoVVweGDFYcP5H37n9pfj5KDTtOdfVTugcz9VjILD5GVj84ravBfv4JPuPe6eAMo7GJfPzwtE3rhrvB+vu559dqbNs6DZ/h7D2mvygA8BajuHTjiBbMLGT7kMGjlAPP2EUWcEgR/RZfg64Xx9uTGJ1Bik1CxSVOJ55cGh9Z5DK2aL9ZL+To5SyzS64yLivnf5cvaMYKuE6GsmtxsQ2+1YhXFo2sNGGBEBDRRPtUTPrXTTNUI00uwrmB8uxm/2I6en2Xq4Cxa3chSH3a9DftxiCntRuvBTN0Y2TTNWIFzl6DsFQhX0Y/hNc4axhicDgS1ZlpdBzdUQj+1Un5vpmxUIL9+WdcSDMUzq29Q62UI2Z0e3b2B9fRpoBj7MRe+lDrBjKnQ3u2nXW1aaqTLu4Xlj7suXq6KuFL5L/Mzfz4c86PN2W/2Bu09Fh6TmB5zJjUw+tZBx7Dvjjr+c9f+v3y38+8/HkjNq7udWvX9rz7f/Ohl7XLJwvHco6y2EbDocU5L4duxsuqZV7WQKylV11Lrjrmfsw245hh4w8LjwgGb0/uson8+HHjEIdLWM24KyYcQxASuDkIQErhaLEcPoxtJ0t/vZHcm3KyKvV77k/m5v+wKO+J1/3vrszsckn9wvf6d281/O935q8PdP9ml/NPu5reHIn45HvrL8dAfDwf9+1e3/+x1Pu4aUtU+INEZ5AatQqf6Gvag0KpUS0rFmkyiF/CIGh1Do+dxRDSpRiqQiYRink4twYBHcROd+O5K2NvM4ScXu65EjN+Mwz67PPf0zGxaAigtfvJpwlhqwujjhNGHSaMPz409TAY/vwMuTpmrS1vkD+vlw3xJJ18xweHjlGoZk0dnCKj6da3cJMCyZ6mCGaEaJlGD5RqISg/TGNBaI9YsyCPA1drZ0dzO2dze4aiNh62rp5On+THL45Y2x23tXf0DUp/nEqiMqWkwmUjr7BgYHYGSadLxaRQUR20dmfzrzl/wLAEIhqMzZRLxvFisl0g0Cwaj3qCWqoVKk0ZqMEl0K2yxTq5c4VO1RKysrg+d2QgqGWK+HuY3D0p7xlR9YO0wSg/CGmbwS7P032eZX6aIC6+bJpOvPVTwJSsMtgGBkMCmt0R0HQE6Dx3/MjkMTA1vjLUCFPD7yc6t4fb3Q+0AFgIwcQB4GJgdAvrahGHRfNcA3am4rcs3FafisI7uKDsXuKPnmIVb1zH74p9+Ltr1c/mBow9+2NNxO22opFqJIJfGJ79y9qg4evTxn8zqd+1m+USq/RN0nqekDr5Yczv4AUuta9iCcwRmhzn8qNuQfyhAJi929SJSnoJjrs1nVc2XtytL6vl3sufirsw3tAJwPFDZAXUOR1sEUhyCcZ7BGL8g5qlTjJCTaCdHkrsbO+wkJSwUFx0Li4obDzrFLSheZOI0BqHMJBdoJVqt9qsZUGUwibUmJFfVjVA1gRebEJ9byKqCMW357O/DXGCI+6GN/KGJsFmD2qhEbDWgTS1oVTfqI137nqvjDSK0YwR5A2hzlC7phKumSMppEn8UvUaVG5CcDaKU3jwp7ULo+nHGQSKlrI/7elhYMrzRhN+sQa0VzwJNtI/vyOL8CfUr2Go5djl9ei1lfOXh+MdsKPCW/rEEQzr1esov21SJVLaSx0vnbiVVnbvdG/tkfJdf9n+c7/3zROLPdgk/HAwIiLwXl5wfHJdh4X3rmPuVnQe89h31/cu35vGXngdEPzb7w4G//ujqFp7y7z2+CbdfVnfhb6TV1/UQylsQUeef385o8UrItQx9anEyzf30C+ew7P32l/ZYxB13TgqIvHP2egaNb8DRZUSWmsjUEJk6AstI4G+RhNtJ1wrvpLyNCL+7/1e33d9bn9jvYX3Yy9M52sfnnI1z7D7LqF0WMd8di/7H3uB9FrGWTud3HYv4/kjYn35x/+MuF+vg5KCzd8kSjWplna9UCJQKhcEo1RmVxk2+TKeUKyQCrkjMU6plEqWYw2cIBLR5JU9CmsP2NQrH23g91fKBGkTRo46bsYMPEuaeJcOyLoIzzow+jhxICRt6FDH2OHbscQI46wYk7z6o8Amjv/q9HC1lj8oUM3IFYkknVvD4UqlUqtPKVxZICvYkaYKpRUkNUKl6Qqke183PGVepxjWmmeWh47bHLD2snbxtnL1tnH0d3F3snA4fPnrw+HEHL8+QxLjeyXEYHkelMUBTM6DxWdAEhkoUIeGUscnZEcjsf3b9hCWTp6bBTApbwpGLORIJT7SgUOoVArGEJtNy5Tq5/KuUiHRKvYoqYeNETcOo7HZw3hC9eEjYOCDvHNF2zhr6EfOTGMMUfnmSAUwzgAmE+kVBQ2NFrYnF/EAmKEYHjTQcsD6/qBXJyBjJQA+3oQJc/owxWLGEHVNMtOIq8xCFaazyPPqrHEnbG1X5C35svMQ3xBCb9PH6rcXoOKGzp9DWVWTrxbYOoNgFdP96sHrHz/W/HHryz19AaSVTr1s546hU/1OPfzlQ9sue1zt/hDo56wJi510iJIfdecddMTYuCEvned/ToqPekH8extkEzCZcADiclf5BxP1U2pW0T2+7PvZMLTUPCFOLZ+OvGd+1AzMwoK5zwtoXd9ybYROEc/bH+5+kRkWRQ0OwLq5EFxdOcBAnOhIVGQmLipvxD2emZS6x8CodV7IgFukkOq1ar1Rr1AaDVLuA5in7UPLmOWMz6vcWsq5wUl0J/jDM3h7lbnZRPjbhPlQjv55WgrEbqxzEfeEZAcW6BExWTZGEDVMrwyT1AGYDI1ohS+Uw+jpHYyJL1olS2TBGN4yf78eaejDsl/2KepDw9ch6E2azCrlRDAYaaO8bKeKCScVL6PJrzFLq5Nr9seU7o9s5sM0izOoLGMgneyb0ha4ezWkjNWSP3bzaejZl8uS98aOnq//r+fRvJxL+ffjkD4f9A6IfXk2pPRn/wjYw44DTrRMO532Cbh+xigmKerLrWNiffnT64ViYV1xawNnssOTclgnOtfT6otqZopqp1PyOXrDMMTbXIirXLrrYLfGNS2ThUff7h50uW3te9Iu49bK2j0CXk1hyPE2GpcjxVC2Nu4qkLwyAmBevZTbU9s8Ow8Dd47D2YXzvKLF/lD0FZUAw0CFwa31fds7buKQUB7fYw0cCbezjj9nF7bWI/L+DAf864PWbY/gJr4jmgQn14vLCypJSpzIsmaQ6rUijU+gXVXKdXKSUSVUaw7zKoBHJBVI5x6gVrshYpOF2Umcto6taNtIiHX6HrMhuvB7dc/M0OC0ZlpM89iRqMOXkZHrUTHrcyMPYry/e/IczRenc0dZ1KUHBg0qkMKkcrxUJpAy+RCSXKDWqVRPPKEFywTwdUrUE48sHZTqQ8T2TpaN2zPWYWR+3dHNwCXD1djlhZ3fYwumErcUR84MHDx84dszrZPC9Z2kEFnMOhaJS6aP9wwwEiT9DWGcqjVQ+D4kTsegng/0ZdCoaiSPhWVymnMWQsRhSmVgjFkoYXCZHKmDL5WyZgsoXyqRaKUXGwEuaRrDZHdCcQeqLAU5tn7htSN4+o+yFKydQykmMdpK+PU5c7xuhv8h4LcaR1yjkT0g4r+WdcGYEWNZur+nX5IJNOHR9ckQ92vKFPrOFnVyY6qFVFcJzHinrX632NQGEGWC0S37mnDY0ZvFM8qebdzYSz6l9gxVuPiq3AJa5h8QrEuvqNWZtP2jpWrLfbjajvD3zLWMEkXky4emvR6oOHBm2t+OHhxsD44wOoYJdNvITXly3INhxR513HGqn7dS3x2l+CfAbDwCd9iNkbuLGXertNKBlCIAg1/qH2XnF8EdPN0CTwCzoU13TmJ0XxTqAZuWHsfMmBYVRIiNmZoh2AAAgAElEQVRxJ4PwHh54F2eGv580KQkWFgaNjJ0NiEDeuLXGwstVdJGeJzFItBqVTqFSq/TzMp0JL9QO4ZRtc8ZmxJdm0nwJSF0J3uinfxzhbHVTt5vxH2tQ2/WYLz20xX6idpQESFaBhd9NeKF6mixtnl0cIiyMkwH+IiBfXSCKtvj6TY52gyRbRwmWp2iLQwR9O5z9sl/fClNUTq01YNbK4aslc0A9+X09WVk8oymGLBXBjI9GF28PLN4a/JgFWc6aXXg22evwAHOhVtNGRTbgc++237nXd+4xyO/GoNuV9j1BWT+7Xv3bXr/v9/v4n7p/N70lJKHALbLoiNsDK7erHgG3vEPuHXNI+vtO910WUeEX8x686LqUWvvgRderVkRyypv8irG6bnRVC3QIKrc9lWEbV+hxtsLrXKVbdLFd0DNbv/vOgTejz6WjaQo0SUTjqXFUKYooQREUTOEKiiabghOHRkEMMl1Go0kwCB0BsUbFaJFTCwTYIh1v4tINQp6Ew0JBkb1dw15OYft3O+7Z43zcOuSITcj3v9ntOuIQejqp9GWZSi5a1EmkfLLJINepJWIRb15vUEvUX+3ncq1m3qQyLYp0GsHXMBiJUSWlQaZwA52imRHWYJsM1CuaaB97kdJ27fTo/aTp9HPTzxKm06Km06JAT2Omn8TPZlyZy38ILs2WgYcXRUS1hMgXo8QqloAn5jAlQoFMIBJqDVKljkFhjYrk01LttHRhjqaCtiD7zr0ptLp+zczBztHTxSPAy8/+mJXF/qN2Ry2PHThy/Kj5EfMTQZGnKpvewQl4LI4wPDiCmYVLkCTdIBigSwA0eR2LN1KIWbeuEGFzaBiKRGAz2SoqQ0llKAWieS5fTWXxGCIJnisgcMVYGlfAUwtwEjpK0jiEzWqfy+wn5w4wK3u5zYPCFpCwGyYaQwom0FIQfX0Aqmxrnh2o6QKkyjX43NbosKC2ktLVvKURbS6qVqW8j3DYp8nx+YHm37GTusFWbv1rRNbj0evneUXPpW8KVgbeqUqfqxKTjZEJy2eS31+9sXn2wnzIKY1PoNYzUO4UqPOP4QeHYXwCYf6nBE+LFX0ICZglgXNb7+d1nIwF+YcSgk9KQiM0rkErjqGGw54mh5MC95CZw3a6k+chvzoO/2AD9jq91NEPrCyvQyGQp2n64nKgewiYml4fGljs6SKW5s+DBgEs+H1L86ibH9bWV+YXg7H3pAdHUMLCcYFBBG9ftJMzxddXc+nSbFAQODxyNjB8POHMGhWjlFFFKrbMINVqVBqZQqlUL8j1SxSpYZykaYeZ3sG3m4hLr+c0VZCVbvKHYfaHXvp2M367HrPVgP7URzcNkfQgOiBbB0zABlXx1TA0iFseJS+DGF8vVRsLRNE6R/NJuPCBqtwmyk3j5JVRsqZljlLQoWyY0dTOfs3feDW3VDr3sRr/oZZkLJmbzwMtZU8b7g2oL7eu3BveSJ3ayJzVPBwa8UoX5kxJuvmdxbMPb7beTBk582gq4Pag760eq9PFLrFZPx4P/Xa3i1fwzcv3a8POlHidfmXp9+yEy9VjtolBMek7D4fuMj91wCGxtBneOsl1Crtd0YW9mlqVUdozCObDiNqhaTaYuGAZ+sQhscQnucbrXKV7TIlrRK57eLpH6L3ski6ech1NEjEEWjJLhSZJETgZg2ciMiVD49MEAoFLwSupGAMZukSc1oA7F6DdRmSfCTeyRJtd4WEXRRQ1lySiEEE9Y/cvPghyD7e39jI/5rRz5/59vx26fe3yQFudiAQR4adZ8OF5AWFFwdYJGUaF5KsVXShVSZVKrU5mmBdoNCyJmMHjyURCPpGAGRlU4xCssV7GcLt0tk8w3DyT/6j/blLvndOQ7AuovPOTj8LH74VC0pLA6ZcheSmwNwU67NyCgKJVsdkiglAtEAqVXLZCLJDzeSy5lMnnIfGEPqECxtejUVJY8Xizd9r9789e+u7iPTNHJxdLS2svV09nW0dnK3svRzcbcyt7W4fDx82j4uPbB/qhSBSXzWupb5JQOaJRMOTi3eX8csnzAmpurqyz9c2NiyIsQsRkUalclkBH4xqoHD1ftsIWztNYUo5ASeJIyVwZkSqQ8nQynIKDUbYOE3M7EZkDxNxB+tt+duMwr3mW14XgjqFYExjeLG2+b5LRVTeoR9MBGnN9sH+96Z2urobf3/m7QbpuVMyzKEujEyutHeziPEll6e/gMXldBfbpo6GzCbzsZ4yMxwvNb1UvMlXx55eizhjjzi6fS147e954KkbtG6T1DFzyCtO4n5QGh1CCQiCBp4AJLLZyUDgnMNGN0Fcd6NsZjKQrvFMxEr9AqaXbkk3AR7uwRbsQhkPA7Al3efilnp/tWn5xGAs6BwgVgFzK6+4kl5W9b2xef1uhfl2ia6oCcFBUaRa0Ku93OvQLaAhxPglk7y4+eZriHsgOjKAGhpD8gsjeAXAnF7yPr+rK1Wl//+ng0Cn/kN6ISBMSrBFThHKmwvA1S0QplSnlKqPCsMpSLczSdZ0IYyPs4zvCahVSVzVnasV9GGRt9zO3Wwgfm3Cr9cjNXophiLgA5QDSVUD9foMkkw9j3kO46yDmCpgFcBc+8+fVKPYiRfpJuPCZqf2AEWv70GujFHUzBJfTRC/u1teC1yoQyyWQxVfQ9Ur0hyrcVhl8KWN8MXVYe7NLkFS98Xhs6d4AkA/X3OslXqwxNbMoXaK8tKG79/svpoxE3RsNfzDqc7XF8/yb8KtlVl7J3+1y9gm5nXT9TWTyW5dTJSd8Myw879h4XQuMzTxkn3TcPdku4GYPWNwLEQcnpdf2YtKK24fneET2EpqkGZ9hseSAXeQzxzOlnucq3RLfuEUXe0S98InO9o18NAkXEzk6IkPBEGhZwnkiQ40iKMgsLVeia2huQ8PnGGiIGDOtgg8Y4d3zMw26sYoVSOMXyiDAm/3IARtI42LEABc2KsOgORA4C4oigKBsDJGJRs8N9fJQIDl2UgTplsx1aNH9i7TZTRF+TUxeFtK2pIJVidAgFaoVYoVWKdWp2VIJlc0WC0UqHm+up5s5NSadm5BBh8UzXQpwD7+rYeb5o567iaBn57H5F2Fpp0H3QsGPYsFpl2ayH2Dry01UwryIq9PJmGKWQC1VyLUSvkwplkoFHJmYxWBhYMQZ7oJwTsG501K3//LVb89f3fEgZ8eTQrNb9+47uLi6OLk62jjYnrB2c3CxtbBxcXI9dOx4xOnTryorqTSGkCMYau/lYijMd93Zf/+x79fDnScsn/73m9HkxGsWB4WQCSYBTWfzODI9U2Bg8OcFyhWuWM9miCV8mYAvFQpkfIbAxNct4VUqrHpwlPqyB/N8gJw3xKgc5DaOCZrnBN0o/jiWM43jgojS0SnCXOc4IFF9mZpeb6zfelO+Vlcr7GwGtJKNha/oboxPf+ke1L1+NV9TsdndLigpwD24P3z6tCQ7m532ZLPr3Wp5qTrm7Fr0eUNMoiEucTXp3GJ0nMYvWOcVaHINlNq6Cb19sd4+fa5+wDThcfDFd/ltK9wN2Ote5K0sxplrgvBohU+g1MJ53sLzg/OpBadwqmvIrGMgyDEs7697ep2jtK/bAAYfUMqXUXB1R5umuESbkyXPT9NXFS61V2MLn06XPFzCDALkmY8970gJCZMW9oLQGI5/OMUnmOYXTPQOgjm5YXwCheeTJ319R339Rr0COoNDlaMDRiFVKmUqdBK1SqaQiOVShVE5v87XmeAcQzfKWA/90Ijfqsfpq6H6RuT7AebnQfbHNuLHZvzqO/RyL0k7QlwnygHp6nuOYQnNVwyiPyNE7yHclTn2BlG6SBAp4IwFomibqwdY+lUoR92DXB0hq5rA5Bft0NQqRfnE2huYqXBm4TXUVA7/Or38GrOeOrp0p1d7o51/tnrj8cjCrS4gH6G816N9AVobUY03su89GrqROpH0YCz0Vn/4/UGv89X+F15HJBf6R6XsPewXGHbvwu3qxJvv7ENeHHZPPeBw1e90jnf0M7fwJzZ+129mNs2Qjb2z/IoOeGHN6BCEOzjDGJ6iY0iqqVkWimr0v1DqfPalU9xL57iXnrFlXjGF/rG5J+OfcRWfYUQxg6+n8dR82RKDv4CjaIh0rVi5Wva6dnJkiovFKnFQ/ni7ZPDr3gNqxWNpe94WtAVggwAuZIM0voAbNRFmlqmYRQpehoCxQZMKPFqGhXFnh5YZcxv0KeXMuw3CAMCd2aRObDDAa2z4Chv9WUTbElAXeGQFj6JUCnVGrUKn4QoFXCZjWamkTk0g25sk4OF5zLgY1CKbatNOD7KaqiF5KZOpF9DZF6gvLmIzEibuRIDTLo0/u03reLfEohvlcq1Wy5SKBSq1Qq5RCWVasUTOZWsUfLGMCyaiZgTcpNcVuy7cMgtO+EPy428eFprdyDAbnZ4OjohwcnKxs7E/fvCovaWt5TELJwdnK2tbOyfn5CtXCQQSCYkD9Y7MdAySX9b27DpKP2aHc3LJ//df5+JPXd/7Xw18hIgYo/NoHIWMKZYy+FKxQiMUiiUUqo7B0jJZeiZbh6d8oIk+QnlGsGCiG/W6CVw0QC4aYVeNCpompU1wcRdWNI4XzBIFE0gaCklUwbEAjQ70dL1/8/JzcfF2VQW75i2gEn00qfU00mL38Mf6Tn1R2Wpl5UptvbLspSg7dyo2XpGZzU19vNlar83J0ESf3Tp9cT46URMdu37uwlp8ki4o1OATbLD3kpxwJFtZT1pZtzl7AWDCnYDk0UbwEndzurgLci2DHH+F6R8i8/BT23jM2/muup/S+JzGeIRNep0a8IxqdY0U5FQDSLYGggRkUkDAAyAz8qzM1Rc5Gy9ztmuKxOkPlK/ymLX5vO4368h+gIP62FiJj4pSnbvE8AsleQQwAsIIXkFzLp7ogJO0uIQJH59+d48BV+/e4BB+U/26gKqUMhVqgVollYtFMoncpDasiw1LaN5CL3qxHvKhEb/dRDLUwDR1sK1+xu/D3I9txA+thPUOgqmPpJmkfOGbAMX6PE60AGZoR/AbYPYmhLMC5y6ieAY0V4flLVNl22wdwNSvzXFMQwRTP07ROCOuGp+8WyYo7F97ObeQB5ovR8y/mtt+gwbeYN+nDC5ea5u/2S6/0mi632e817uVNqV40LveRNNOaCpKsbcywReegk4/HA+52RdwtdX3fLlvYkHYmayYsxnm1pHOnpcu3as7e6fFLarsRED2butLfnG53jFZAQnPfU+ntU/xiKIPUzhVD4jx/E03kqLqHES39cAF0nUUXoqhG5OetnheqrCNKnKJf+Wf9NYvvjQo4UV0cj5X8RnP0rBFCxSOUiBfZosWiXQ9mWlk8tZTHr1MTSloft2I7x+WTI3KBtt4jSWC2nzZu8KloVoAMwaQZrdQk4vw8SXMjBoypkdO88f71ciZZTqGMdyOby/XzXWboG3z07VfCL2fif3r2IFl3KgKPriAn1zGjRuxoxLkIBs1KmbjjAb5glGrkIt5FNKSRLDMoVIH2ngjzYrpZvlEjW62XTk9JB/tZzS+Qhc8wOdd5ZTcpOVfnn14Gpx+efDpTe5wzyKXu6wxKDXzHLmWp9RLxEqdVKERCJg4lErMVepULROTt8rr/+QdbRZy0ezM4z9cf/7nu8//fC/bDEOlBIaF2Ts4ebh52lrYuNo7W5tb2dnYu7p5/PDjTg9P75Gh0an+0dGWnpaCckrh285//CQ+bEWytm765TvkKf+0Qz/ooT1YSDuVh2QrGRwRg8ujSeUsOZeow0HWidBl9Mw6CrIyOw1AscAgcq0PN109+ur1YHk/+eUop3ZE3AxSNCOVnQTFGEkBJgnHwEgOiQxwuL9PjgFdLV9KC4Diwk+vXnLelgFaCbBuMtEo8009628aF/JKtqvrtxpaNuqbl19Xg2OT1JnPFdk5wHC/qfCFPubCdsLVhZgzmujYzQsXt86enw+JMPqH0n7ezztkQTphAXF0Go6I3gKhLvsl9dfPLvE+gF72I+8X0M/eJnkE8B091U5+Ju8IvX8sLyCu196r/+RpyuMXW13TAIozPwbjjk0Ru7qYzU2fx4aV6WmmJyma+1dXsx58Lnq+/bZMU1tELEuVdL8G0MMACQ5Mj6lu3cYHhiA9/SknT6F8AiGuXji/UHJ41KS3T5+za6+T20BwKLuifFtA10lYChVfpZTIREKpWGJSG9Zk84s4gbEPY6oDv2/AfWqlzNfCVTVz/0P3Qzvx64ahPurCEEUDZgCaLUCzpYay9NOUhXGycYy0MsNcQwmMSK4Ow12kSDdY6q/oMnSbUN7mFMPYjZbXTc+3I8Zvl9BzOlfLoPO50/PlCN0ryKev6OK37w2sXGwx3u7U3e1Q32xffDSsvdsvetS/2sfnjinTsmdulxBjH0/GPp4Mvd3tduZt0KW3XtGZp87mnL2UZ20ff+BoxIVbtYk33wWdq3WPfX3cO8UlIj08udQ/Pifx9ps5yiJZ8gFG0w+Amd3jBAJDS2XPQxA8Btc4PkmU6IE7xaO+12qsTxW4Jb4JuVgblPQ6JKko4VoJnrUk1GxxxEYyW8GXLXHESySGgcpZxVBWMnI6k89lhnvFRTsHZMefab17s/PGucmHl6YeXsS/eKTvqv4AHdmcGzPOjhrnJjm9TaskiGZu3ISDfGBhxZNd7N5q6VCNarB8YaJqCVQn73uln21bQA7Rh5tEs728sWb2aAN2sA423EzGglQqwfyCViGXqoUCBY2yLRNJIWPc4SbuQKV0rEoP7RJPDknHhiW9Tdy6QmbZQ2bhTWreZVz2VdCz611PrgumxhZ4/JX5FYXaxJcv8BXzIoHUqFSpOEz05JCYhlMrhPlvK/b7h+8IT/577H2zc+lmV3LMbmb/8W6OGYJEDDwVcez4CWdHF5sT1s62ji72zg52jlZWNg6Ozjt3/uLv5dfwqgrcPVKV9gJ09xl8j4VwzxH4vj2NP/wTGeT60maPaqpOzBym8Kc4aoxGT1FJEWsmipE/+Tt5EMD1AbOtiorM1mB3wePHY57hpYc9J7KqOyqHS+pmX/bSW6ZVvQhTO26hg6AdIWogJCmJxlwQcLbx6M+DXUBjBVCQvZ36eOP5c2ZpIaCRbqml7/mC5bbhDxWthuzi1ZJyYBysKSnXF76Bn7kkS80Sp2Ws1FVpsjMXE68aAmPUYTFUN8/P127owiLk3v5McyvWnmOCIzY8R2daWBg4OXkZhGguaERNMDT0FUzjLCmnciLoNMM/3BB6WuIUoPKPlkVfAHmF9gRHampbABx9YwYzP4GQDM9Q+4YEwyOG/gFjba0pI8t4+9bS3evvH99ZuXNrLe2JqSBTXvKMVZImqszd6qwDpgaBmSmgtnoyJARy6tSwmyfUO5DsESoMTwB5+bRa2bRY2ra6eZGe53yiEZdlPJmMo1J+7Q9pFEqdQrUo02pQDF0n/GMHTlc2bSyf2+qkiF9Nvu9jfOxjvG8nfuqjb42yRF3INboaMH4GNFtSEGVhkrI6RV+eoi1DWCtowSpJukpXrDKUKzT5Bkn2O1W9Osua78MYu9Gmrq/0YrPfTV0tXXkJW8gHi/MnlAWTm4UQIGfmy93+1YvN2itNwgt1iludS5kg3q1OUS7IMCLpfA1NK0ZHp06eejQWlz4Rfqcj+EpN+OWK8LMF0WefxyRmBIY9+Hlf4LlbNTFXa21P5hz1eXrY/a5/4gvvmKxjHpdq+khE0Qea7AOSoR+DssehdDhe9KKsOTu/lsU3YohSqmDjbsmYbVyh25ly/0t1PgmvT54rDz9f6nPqIQglI3J0X0tlgZbK0dB580S6HkE0IGkfymqRsfFZ7naRN6OvCKbmVOOjnMYKXHE6Ju8h6vkDYmkGv7Fc1deqGuqRDvZIRruU4AHhWM88emYePa2eHSA1lbJby7YQ3YtTDZLOkk/EURWokz3SQp/oRfW3dr/J7a4uKC9Kq3xbUFCaD8EgjeubX4ORDUsiGsPE5+mIaGRbFbG7UjjVROqpFIEmxBMT0sEuaXuVpC5f8PoJs+ge4cVdcO6DqbIcE51sEAhFbLFev87iqSSyhUXDkpLHMXBpkI5aTH8jGdxfV1PqcjLwJ9/QbyKS/3429a838v98r/AP9wrM3jbUB4WHu7h+XXttfuiY7QlrOwub40fNT5ywtLCw2rN774Ff9zkctUq/crerpFr8thm934a/+xDswN6mn/6F9HOotPtVPVUpZfZIDVCicJDN6FHzBheVI+iu++SS+K2WhwuvrkienJ70P7H17AEnOKppv/349czm7Jqi0r6CRkR1D7dxQl43p3iHUPSjlRCciMvmzDPxK1NDq02VQFUxUJj5OfXRRnY2qygPUIi2VbJ1OnOxqX+5pFafU7z2qhLoH1OWVrCe5IxHneHcf8p+9GSlsW4+P1cbc34pLFEVGk33+IquMuikzNuHY2HPO2gts3RZCD2FDwpUvHnZn5lzLepSVWnHzbjHN3zOxvx7T49PBC04iu7irw5PZAXGQAKiRBn57wfHACxpDYp+T6ABWtPvXPFHBkc5MkovKuWlpa9nPgdycz+nPlq6fkV/8dLy/Qcb2ZnLxbnasjzV6/yFmrK15ipgcgCYGDQ2VgwlRHX7+405e2kjLmBPeILdvVutrVosbdtcPUlpzz7hUCsStkLKUSrEOq1So5DrFKoFuVaF+f/Q1b8EzZfPbXaQJa+nNnto/0P3wwB9cZgqHyOv8wyA6fN7yaICTDdNUtcn6YtTtK+zU1jhGlm2ylCuMpTLVNkaQbKJEW1COIsDeF0LdL4Vpm2eoxZ2Tl4vMxTP6PNBsoIpTdH0et70x7Sx91c7jIl1qvN1vLPVsjs9qvRJ0p1eUu4MroX2tmQmOXUkNhOUmAWKftTnd7E68PzryEvlsZdenrlcevZKic/Je3/4xiEsqfBialfQ+XJz38c2Qake0Vm+sVnJD2vmKIsolkloANjyTQp/HkWWMAULKKJ4FsEWKtaReClD9vFp1ZxNbEHMw96IO+3nHvefvtEYEJfnc+ohlKDhKtb4siUqV8WVmPiyVSrbiKMvUaTAm1ZybFJOfMw91BhSjsJ9YVEACuwLeuQTtHdrpmNzpmsLMrCJGN+Ag5ZhIMVkn2y6n9zVwBnu4A51cPrfYWsKOW2vAeoUwJwBRKjP1Nn3bLQINtFf+zbCz8fN1dHBzcnS1dnGz++Qq0fQhctM9SJHYZKrl+RCNQtNWhKIZFjkTFMFE9TLmRnkg6fFM9PK8UH1QLO69Y2kOpf9Mo1Q8nS2OB3XVmfic/RiqZQn1alNQq5awZNxkNBVHpk90QmqyZ+uzcONNqalXIxJTvzJ3ffboIQ/Rd0wi0sxu5j5j3ulZgGhoQ4urp6e3g52juaHjjla27s5uDjaOHytmV3dD+4/ZH7omPWB47a/HrbfefCFaxDhhCtj137I0X1Nu76Felo1Ov2mnXojYXbITSA0o5GCeqNjNX3QdcLqY2APLIGGC8bMINVNd4zXni93EjX+gf27jyIuP4G97W6um6zuwL0b4DWNS+vA0iaYdBApg6K4GoFgkYoyDXcYq4vXSzI2M+5tPri9lJZKe5799WGpVi5hifP13aqsMlVu8VJFNTA+s9k5wMp4gbh6T5KVz3ySZmqsk2dlCk/GbJxOVoRGsbx9tq9cE3n7yjy9RXauWnv/jeC4j+cu4kKCja2N0SfMd//7pxsXHgY7Rlz0PO1o9ueu4GhyWDwzIFIWfxXiG0W6+/SrfY/FW0WgAYEQkCsAqQzQGwAOd2l4hJtfJEh5svQ0A8jO236Sarp1y/Tg4eKT1PW0ZxvZ2St5ucbifMPrQm1F6XJ73RfIiGmyS95Z0xUXBT55Sup5Wu5yCuzk0Wb1Fd12Fw/c3ZT3INCmiK2RspVKoVb3FV2tXKlTaGQYuq4L+rEdu/AGvPAWutFOkpWDVtsIH3rpmx3EzQGapg9vQoneK1Y+mz7q6XItnLMySdsYpy1N0xeh7FWcaJ2mWGOqvqouWbqKEy2Bv1qIVgeJmsZZ7TvwQgeS92Zo9u5bYdagPHtM9WLaUAhayR5ffdC7eP6d+nSF6nyD4Hyj+sm44NkMMnVspgDaVjb3/MXk5czx5HxIzOM+7/MV/kmvwi+9jbhQFpaY7x/57GRsVlBM1j7rxPhb1UkPmnzPFDqEpzuHp7mGP7X0vjaF1dGk2xzVZzRNgyJJEUQRCMZAEkQS9aZAvsaVrqHJKqbiy8s+tkVUrv/lerfEN6GX6s4+6PA7/dw7IqWiaRZDV5JZKhxNLFSs8GWrJIaBwF4lSIB+hDYg8k7KwxdMHEWAhBjQEwAfvo3tBjCdv6M7PiLaN6Gda4i+DfT4FmF2nQg1IGYI7fXYlhpUQwWu4Q38TS679Q1AnQVYUGCe+zsfB2iEJiG7va7e1snjiE/ELu/I3YGndwXG/dMh4F8OAS+6ZnDyda5qUyxZIaPYX83wPBlseAQ+OsSEQ1jgGfEsSDszvjDZvzDwTtXyhl2Vjy1/DnqTL0bMrihleqlMI1YYZDqtQKmj0bbpc1vYHvHga3J74YsroenXY3x9Hd0jT/3kdfIv3tF/Cr3y73PPvrmU88fEJ2aWtnYuHp4BfoEu9s6Wh47bHLWwO25lbW5lecLKwsLq+//usDpuGeYV6HnczuaHfUVeoTRHP8LPe8Dmh1r2fjfjeLTL/Yhu8o2U2cZXDhLYjRx8hYpSDpg6+MMXmBm2QEvS5xdBq/ecmb47PyZ5L/m4zew5zL3zbHOOSkPwYXgNGL8wSTAOkg3DFA2EpCQRePNcjgkzYxxsmq8pNOSnqO8n668lqx/cJaQ9BVhMQKtbROMXGnqE6QWy/GJ9TfVaz+D22Awzt5SbX6J7VcnOyjY21QvSn9J8QzcTLstDInn+AZsXLvLdPKUeXgoXn2Xf2JXgRK6rLzvpDIAAZZyLjQwIra9su3/+QShfD+QAACAASURBVEpUcviOX8vdfOEhMeSTsZOeEYTLKQBdCOhMS1CkYHT0s5C/QMDRe7oWoZC16anVrp7Ft1ULuYWmp1mmR2mmlMe6+ym6Z8/UT5/qH6UupKYbs57rn+eKn2cxs9OklaXipvJN3PQybETTVjccFMJ0DjMEJoHsXdutrVutbDpcPBAXri329G3xWTopR6kUarQKtVymUSjVSo0YR9d2zn1sxyxWQBYqYWutBGUl2NiI+tBLX+8grPZTZD2Y95yF7YX3G4YNEZptQPHXJ+mbo9Sv6CK4awTJFlO9wdasMpRLRPESmm+c+n81uReraZzVNUGM7QhR5RgmvQH/oJGd2qV4PrqQN7H8bNh4p0N/rl5xupIWXIQPK2PdHIDe6Ou42V2e0n/rcu3ZW43Xnk9czp2IuNXgFV9w8nzZqeSXwXH5J+Pyws8UhiUVhiQVHXO/7p/4wj/phfOpNLeYdO+YDNewhycTM5gKAMUwMqXrSKKEytGRmEoaV4smSUSqTY5klcJfxDHm4fSVLpTpWHiWT3LN3TJkyMVam4C0Ex43T8Y/yyzqgBHFWIoEQeCyRQtUjh5NVKKo8zgp0I9U+kffyS+q5FGoEhyENVK/jutZhzd8xjYDpE4A3/ke1bGJ7v1CnwEEBEDCeE/Hs/o6iK0N6Lq3+Lpy+Ks8TmsFwIB9wI7/zkAAMoaBSRbQqJkZudZ+UT8EnP2bf/JfApL/5HPmL16x/3CL/tErdoSoEOu/8PgmtWiRjmTw8SwFUzA7NIYYHydPT/BAk5rZCRNoxDjSpeqsZ9a9QlWWTNW+mecxFtVKjUw2L1eYpIpVscyEh2/Oteh6c/lded251yLdjnq6W9v4+1pFJ+wIOP1t8Nkd0Td/u/j0xM1si1tZX/u6nl4+Xq6ebg4uTidsrQ+Z2xy1sLe09fb0sbGxMze3cLJ1PLxrn/MRqwh7rzR7L55vBPKnX8BWR9sP/jh+Yt+on5V+vFxCbxeohmjCNhmtQYZ9+UH3TjR2ifboBPAy6HOe19oDe0no7u0zrkBkIPbIUf6tBwBduCxbEqs2ufJtmuwDXrVJVCyxxQY5V6rGY4T9rdyaImV5lr74sTrtmurmRd61K8T0ZwCTBaj1K0ii6V2fILtYXFaqaapnvq3Q9w3Cn+Xwysp5BWX0nOeL3e2KwgKid8hyTLI8JFIYFLwSf0bs7i119VC7+4ttg9Yjr+pPJclu3Bh9cv3Yd382P7Dv2ZOMx1fun3EP9P2/7zOtbekXb4EDYyYizgNgEqBZM0zDZWPTOhicMzbEHu5VTA1rh3sWu9uX6+uWX75ZKihdzis25RSo07KFj9NYz9LYGemyzCzDi8L5sjJ5UQE57THk1jVGVrqq9u1H+OTS7ACAAuHv30W5naS5hY7YOrZbW7dZ23Y6uc9Exquraj9w6Xo5R6EQ/A9dtVymUCmFOIq2E7zdil6uhRur4CvNuP+HqLvwivNaA0Y/PfWenja1tE2axkNIcHcI7gSHIDHi7i5NCBLc3QcdGNyGGRh3F4ZxYwQY3Im89+ac7353rf0v/Naz92NbU4yYzIf9j+58K0XWQQTkq+8X3uuVs9wx+jRWsNLHWOmgzA0xZ9Hjy1TZGle9xtN8oksQ6se4cwMMfQdR14Ccqh2dqR3TVI0I8ruYKc3DF/MI1ytFD1p1T6H6B5Cpaw2Tp8rlMcUEt1don7fEs83tSU1ZF8A3z9X4HE/1js/2TswMvVgYdiE/4lxuzIVc/+jXHsefhp3KOhb2MuhkTnBSgeGxa+6xr84+qYu6nusUfsc+4Max0Httw0ICbwFJVtU0wyE92I5eDJ2rFMgXkAQBT7JAF8wTuXoSf6mPoKuC6wyDnu1xvWfo88zvVPHbahaCvnXhXumNx8X1HWN1LUPg9uEx/DiGLBlE8MrAyIeZnW4R9wwsA46HncQNj3BGOoUD1TpY2dxQ/uZYCYCtXEeU6rrzFdAC7WDdIqYXYOJXCChucz0LXEOvKWPWlBIL04WNJTO94InGQklPvRoHY42N4FDopGt3fzb3+Dn8FijoJsgrCWQf9ZXvmZ/9EkGHHB/nNSg0mwrh9KJijjtKZo5g54UKDgY/0NRE6IQwu9slfVB1X4cW2iwBV1HKC0aKc4caqqdlIrVCqpAIZ+TSBdHE1gRfP9rNyr8ja3je/PxMpJupkflR2+ORO72j9kRf+cE38bfgMzsDE4wiTp168qoYAgU5O7s6Ojpbm1q6WDu4WthbHzZ1Mrd1tnXc8/feffsOHDxo4GjvZGNs4Wxi7XrY4oqhpSwoBvHr7yMWhxsN/uw4sGPY107XnS+m1StmhsncWjmzZpJSsKmrF/RepN46+iHNa/2Vs/6GqSho53yoCRDtRzh8kJp4GmAJFuU6iWpepFwRaNb5c2viuSWNenpeIuH3dQ2nPu29dZby/LIs9Zb65VX59STaqYSJtHRAIAEkysVRgrYELEnNlZYU6LtahPV184MwXHqGuLwScfs+7snjOUijvqSQ7Bmk9I2QBYaJ/QN0wccnPb0l9g4qJ0+lUwTfNoTt5EuJjam/HGv293c2pgY+Hu4xfscT3Lxctm27a2IycefJSOjJqfwGQLqwhqRzGrvk/XDFMIzSWC/qhSwg+5b725bqqlaLCxfSM/WvU6dSMqYz8qZzitUFJZqaKnV1+XRl+Xxdjb61QQ2uFhfljae+Zty4pUlLl2S/Xeps3oJ3L7fUj4VF4/xCm80s6s1M68wsGm2cOj0D+W/SN7n0KRlPLp9QqqWq/+6dlyoVfDx1smF4qxazXIHRFyHnKrG60jFpZt96M32hgfCpLDTABLRb75c+KERqHoY1jZlY62Mut5Pnh1lzGP4qXbExrt3g6xaZCj1uYhrBnh9k6tsJU/XImXrkdM2osmxwIq+Tlw2FXS/CXa+YuFmnvtsyfbdFe71BcbpcGFPM8H5LDizCn2vvuNHz6mpb3OkKt6gcj8QCA6cL5h6X3I/fiz6bfuZKflhiil/EPyEJmV6xGUFJxZE3aq2PPzPyvXEs7qlN8OWDDtEO/lfDTr/CMBdQNC2JpUOTxGSmnMKSEeli+riqf5Q2rljmytfw3Dkcd7GHNINVAcah/+x3f7jT/oZXfL5XbCZdBmBYK7SJFenUOzpPzRHpxKpl1sRMCxQfEHHHO+a5lfdVa5c4YyOXBxev0Xogwr46RWehsi1V35Wx0Jc73ZEtqksfr8kQt5aq+5pUPRB5ZxupvJBZV8GrrxY21jDLc5VtVZyKTHzBK3Jt/lBlHhePEQilZU2d+3xOfBt2BxRyF+R/FeQU8y+P2C+svf+0995xyAKNwOoFMg2BNkdhKJEoGQq1LhHjoW1YCJgCbRrvbJF2tspbwRMNNcTKMlhFKWFwUCkVSSQimWhiRsxf4NFXKDhpex2h8EX9o3OxXg6Orm6/mDoaRF0GOYR963fml8CT3zv47HE+dvLKBWhzzQR5DOTn4+/l4e1i7eBp7+poYm26z9DexMr0v6XdT2/dgwZ2NvZBnn4eVo5Gv+0+u/eoNvLk0M+/jlgfaTnyV9uu7ehAt5nOAjGtaXIWiaVVK9jNOlbN+lSLDHGf88TpXUbg+yzfqbvm/JCdCp/9QHwgzuAAKjIS4PHnxXKxQitUzEi0C9KFBeW8TqcQzHJppPqKtvtXwOeiYDdOoG5E4y5FsM7EEk/GL9Q2AJoZgCOY6hsVZJQq80o1zbUfSKN6OGyTRBI1Nuq7uiAXLo48uK9sqp4pLaQHhHMdvBXBEdLAIJmXz2xQiMTWXuHgKbIPHbePEPpGcs6ezk3wN9vzrbX5QW8PFx87x5Punh47tl8+cngkPgmZeA3A8j6guQBLqR0iitoHGHVgdlMDr6mSUpAiLc1cqSj6UFK0lV+wmJWjzczTFlcut3R+GEIAeNxHzNgmcngRNajFD+qwA3Pw3g+dHQv/vBUmXJl88Eye/AZA9C/3tgnevoEnxtdYmNabmdabWzbaOrQ4eDAePn/Hputl4zIZ7//SlagU44T/Q3e1CqcvQenL0dPlKEFq5//oTreS5tAiQPduY+k9nysRkyd0qPH1HsZyG/ETXezEKlO5NTG1OTG1yFTMYPla2Kf01WI3da4Zp6uCq8uHVeWfSrvsrHbiMzD1foPgRq3qeoP2VqPqWt3EySJGaDbO6RXKI6s3vKLmIuTyqSr74FTz0EyL0FRDp6RDlpHGNtHOHhd8g+6ERL0Mjk3xjHjjf7LQK7Ew7Hqt59k8lxP/XEkBF0BwvQQ5hr1I4K6wxFvU8Xk0USqSL1NYsnGhhi+Z4oqnYBg2T75EEy8jaNpurLJuWFSL0hsdf7nX7f6Pxmf/VxzqQs0SxzeJnHkyT0tiyqWaZal6VTX9gcqejj71T0h8+onzxe7eV40NPCLdQjAN4OGsV7CUW+iU65SMm6y8h6zcx5Ss59T8VE5libi5QdxcJ2qqxRfkMKvK+LVV4oZKdmmWsqVc3V7BrMpEl76F1xbJuGydfp4woTybXvl58BVQyA1Q2PXP/E5+7x32m5OHrV/An39sf3wmUdjfKe9s28CMzMF7x5urAD5NjRkkddSToQ2cDrAQ0ihsbuCBa0l1dfD6OgmHKxKJ+OIJiZivHWdMU9HaQQimJDvt9l1ba7ddRq4mxy99YR/zre+FzzwS/gg/95dPkImX69mkiL6at1pM6zyqGWRn4+jk4Opo5ejp4G5vYmNlaOrldMza1NLMxNzU1NzMzMLW2sZw/0EPW8djZjZe3/+sSjzZ88t/UNaHuw7vaP/jB3Kgyzw0V05u0EzBsdQq9ThETi2fkVRLYA/pD511j13f5QRPPbATRB9UBBsBV+KJZsZjgSGfOhwVColG/WkqclqvnNN/WgzNY6rwyLHSgraHNyA3T3XdiC2LcsrzNm+NDBi8mLQ+DAMWlrdoTHlHDzk5W15WM9XdBQh5gq523RhC3Na6ODxUc/LkwO1b4ooidU42I+wExtJZERYjDTo+4eq+HBEjsnOU2LuLXSOEXnFk92DWlUvPAh3tDv9kcnhHsP+xcM9j3kZHPf/acd3GGhx9kvAoBVAubJAEwPQ7bGnzaGYJq7KenJ9HePuG+PqpMOvNSkXJelnZclmZvrxSU1s/3d6xihj9QCZt4nFbJNwWjbjGIs1wCFM01NzY8PuebqC0Tn/zieTSbc3rFG7GG4CCldeUtcZFF1uY1Zmbgc0sW6ydmqxcKLcffmBS5qVchYyjmvz024tcJlEoFAIsRVs3vFWDXqsl6EuQcyWo+VK04FX7RhN1tgGvbiMukZWAbmNr4R2fNqGhS3Wj7JU+xiyEMAdjzeMEayzVO8H0lmB6kamYxoxrhulT3eSNIc5KB0VVPiQr7NVWw2Xlg9T0FmYWlPmymX+zRnG1Vn0dLL9Ux4ktxvlnIJxT+31yqyLKcm5Ao8+UHvZ7bh2ZbRnyj433ZUunWDPbiP2HfXf8fczcPjEw5lVAbIpXbEZgUmHU7TqvM5l+5zLLujkY0TpNscVSvBufBBiiZaZoUareYPG1GBIfTRyHo5kwNKO2FdYJZ0BgrHYEv2GQnQ8hV8OVvhcKDrjf/dPqkkNoqkd05v20AYoIYEo3CVw1li6kjct6R4hEulQoW755vzjuYpGz731Lm9hg70RC9+g6d0LZ3yVtqWQVJwsqkqW1qbKGDBm4cLK1bqa3b2kEqe7pVHS1Uiry2LVFEzXFwtoicmEav6lU0FY+Vpjc9uq+DDusUYgmFxYY2sVaunTbiTugqBuggDMgtxCQhfNvxzx/NDCwdrQ12PErJDd1vKtZ1AkWdzWwGkunxjrXOTgqFEyDtrI7mrmQZl5LI7upkdTciGptXtCoBRPjAiFPJubLWWQlYZTdVtuSnmpq7rLDKuBvn3Of2UV/HXgN5HwC5BJ+NDrpoL3d/dsXsK3FSljdDLz+HbEDdMTQ1NnJ3dnhmJWpjY25naWJlYWxuYu9s5mRsafbsYN791mamjjZ2JgcPORobmbx9WfcyyeQFn/TbQ/0/vJ577bP6F4WH3tyJwbfLs/AESNvNcK2cVwOsDIg7LsjSA5YSgsGCmNVN21lpyxp7geBN48QxsYDtu6AULWpnhTPaARTOqler56dV0mVEygSua2zPz+3482z+lunyi4czz8TkBLr+TDM55yn65ZUBCzNCwZ6KDWV+NxcblW9fpQILG0J+7qF/R3vGWSAw+i8fav/xo2pigpgGM49fbHDxFoUEScIDFMER0yHxxCNzTl2Ljxnf5S1e7eT++il889C3A79CrK32Hfc38XHzjzCwd5j9+5YI9O8xLMAgwdI1cD00hSFLxxA8xu7OMXV7NRM5PXbioxswesUfWXNGrRnaWBodgS2SMTqySgdEbHKIW+yGPMEwjKFukqj67G4BTT2HRL9rqtvs6Zuo7hE9Ogh9fat7rOnATz+wwii+/zlXCvrCmOzRgOLHis3iK17W2j0Oh49L6Dr5DydTjqplk1PqXViqWKEyHldC9RgNxrI+pJRfdbgRglandw5VTiy3MOmVPcD+o/r6sWNyQUNRThHEmmHqHNDjOk+yhJ6YpX8qX3qvXBmg6+bp38a1p0cpOoH6GuD7PUexmwTVlsNV5QPjRd2kTOauOU96Gdl7LtlU49aJ681ChOrGKHlo175g75FzdG16VeaY88WG0W9tDr91i06fb9ZgqldrLldmKnNcUOzwP1HfPYY+u4zDTWwjjl+Js37xAvfxDcBZ9PtQx8cv5g5ylvvJ2uRbF0HgsaWLRA4KrZIzxXNcARTRLp0DMdr7cE0QJE1UFTrMHOArBxmaKv6GVCCOvJazkGniz8ciNpvd8MvscgvIWeEvgZFi0Sz79CsCYlOzxMr+4exAtF0Vl5b+OkUr/D7tk7H89ILJ+ksFQq5QSYDTNLyaNfSGHgNV7VBrF1C1c0MNS/Cxt7hmR9Y7GUKSjIIlvVUTNRkiBvycRVZ8MocWGVeY+qzjox/+KgB5gQFxmeP6fRQzfKlLjQo+CTIPfKHqHOfe4V+fSxw2zHfP5w9vt1/YL+p6ZWrF6qLskc7GnGd9ZjminkWYZZOZXX3kVta+b29LGj7WHUZrat9foI9K+aJGSTZOItPJ4lZDBYK1VtTfTnp4rb9Fj87H//cMewb/1NfBp/+zCP8d6+wXWa2F2Jjh/JztP3tAAW5wcSvcEkgWxsXRwd3O1tXaysnawt7M2MrMxNLe1sHa3OLQ/v2//nLL6aGhlGhwZfPnXl871b9P48pd8+2GO9EWB2AG+8aPLidGukKjFbMUGvXpxFUYqlGBuFRCz6u90qRjzlvfKb+8QRyQpQXjk6ft2Z67wMeXxo4fKDb0BLA0dZlIsGUjK9TSmZmtNPzaqlGgGHSOodHKip7s9+0PL5ccS0qNdH3buSxaC/HhLDAzbnptUk5Fdo0VpYLy0nHV1bPkvjA8scZKmlioJ3f3riMRuDSUtvOnB3/J/ldRQ3jzMVaQ1NmcBTHP1QeGq0Oi6FY2ZMs7Bm2niOWrmB7V9jVyw8DPYy2f+NofjAi2N3f2TbUydFt7yF/A+Oie483RLIN5eR7zdQ0XahBUOQt/cL8aty1RwORp3h3X/CfpCw3dW0MoxdQBB0WP00jyQlI4VjfJBGxPs5aotPfcfkfuRNLGNIKAvMONroB7VysqtDmpmszU0WvnvadOqUqKVvu6Cc9f5N61KTS1KrjiN2glXuTlUu9X5C8tWlDyJwWMCblPLFsXDc1OS9TqoeJnOc178tRa/X4+XLUzNt+oBSne9OtyRuahpK5HWhgduvd1OqyaGqOKlnA8LUDFP0IUzNIWcBMrJClm9xPdNcn/n+6M/201QHWWjdd34hRV8PlFZ/oEjMbaeUdmPQayoMyzdN21aUmSVwDya8Y5lNU45mXF1978WKl66kM45PJpgn/2PjcM7c6bWoVZm4bYmYTfMQ8YJ+h165DHn8b+uwxCdhtEuQedsf5+K2Yqzlh5zPOPamtHRCNzwCjLGU+uIurnIfCSXz5PIYq+m9DhY5Alw+OsbtGGOBeYi9G2E9S9JIUZd0kKF4eezNnn93pnwxidltdcQl/65OQDYYrMaLlYYa4B0sk8MalWj0az2CzZFX1Qy7BNzwj75jZ+uVnFQrxRG5fv6S3f4OIXUD2zCIb5jBli/iyeUzt7Gj7BoYEsKWrFNoscUw4WCcZKBM1vJU256PrcocbivtqSyD5Gd05KRxED3WC3M2nQhXKBuVUMoXllVscWFR5tr33ag/sBZbyZAR7uaHtRm3jhewCE/8gY1fXwLDjMdHhma+fwyAtC3yJlsrhDo+iWyDollY2bEhJI+p4DL1wXMljqIUTDAIOgxhrqK6/ef3OHkOLny09fzgWAToWDvKJAvnFgFz8/nD1tnH1LHnxglxVvjTUBzCpKzy2ls0ABQaE29u5WVk6Ojq421g7mppYmZta2VjZOtjYHtizt766amNleVqtnJvS6LWTG8KJdUjHSGxMs5d7zTH7fJujvZejdSiwjNY6r0Xyx9v4wkYMKUO9ABbRX1LTPdTP7YES/4WLf61eMGC5/gA8iKI4HUVYmgM43JaUI9MKxVqFfHpKMzWnlOnGiTzaAJLdNzBWmtf2+Gr19ROZCX4pp0OSAt3zXj0DNtdkNBKsuqArO7k19TmiunJ2XA6svtczKON9kKGsVFJpASkzozIiknj/4WZ5Nf3spdL9hihPf3ZguDAkSh11guHkPmZogTNyGTR2rjSxR1y9fc/Lw2LnL06WRjGRwYHubkGuro4Hjtj/fbAtr2hLo1tWqxckCg2aOdWHV1RCBSnF3aEn2zzDKOfuiJ9nzlRBNocJH6kTgEAJqGfeiyWLDPo6l60nEWYJ+E0We53GmOwdFIObFTW10oJcVXY6/e4V2T+PJp7cGUiMZzx/ttXZJ87ISz5wuM7CvtPUqd/WA2zjWu7pM/Ly6Qc+fUnIVAkYvAnapFY+q1BNjpCYTyrXi+DLNZiVGvxUWi9QSZxO75Nn9yma0BokD5heB2Y39Sz5IkM+M8rW9JPnEGztEHUBJ1imyjbGtVuimQ3B1DxTrkV/irpTvZSVfuZqF20WjNZUjSjKhwSF3cTsZmxZO664jfCyXvKkXXWhSRJVjz2W1+dXUhha+uZqU8ylEofTaU7nMy3Cnx61veDgeMHUItzcNtTCLszIMuTAUZ+dB479sf/Y7wfdf97tauQYb+SU6BB0/X5ae3Y97k5qG28aYCiXqdLppj6UULdKG9cOodg0robIUGAp0hHMRA+CVd2BHsBLurBiKFZc0UuDYGSJD4p3WsT/eiTuD+MkI49H7ifevi7HDDGnm+BksmQSyxlHEOl5pfVt7SNootzcM8kt4t6eIx7nku5KaBMSNIkB6ZjDoZZxA3pkow5RrhstVQ9VKHvAM8PwDRx9HoWdQg1P9NdIhiokbTnyrnJ8awmirbKnumi4umSo4C21r4Uyju/g4Gv53EqxOH+C+ZIwlsmj5gk52eOcQrEok81+icK9HsUW4mnBj17uPub/l63bTmNba/eAwOOxg52wCSJHyRZzsBQOlqThC7UCAYdAYBGIY8PDJAJ5DIktq6wLDI8zMLP/fs/R311CvnQ6DnIN/cw76qvghO99w4+Gx919nQJrbx/v69mgEd5xGbM8jnaCBzpz+pKTo4eFub2ri7edrbOJsaW5qZWFmbXhgcN//ra9v7sH+PhhSqXSqeTLczPvlGpANQtQ+QCHB0ywP1JRgIIBbEgWZuk6NXZKi5IpeliC6pmNrtnJMm5ByOQLe6A5Gnht8f6WEfXYd8DreEG4Q5fxQaAPuiVlqrQTcrVModXKVTqBQEHDMfEDSFhVTW9mavvT620PkjLjfd/EBZzxcu6vrQC2NmiwvuaMl03pT4of3xgG10zLVMD6Ow2NpID3oUvyam9c6bl/L9vXd/jCJaCtg3vlZpWRWbe1Mz8qju4TpEs4wzzmM3DAdHivTddBp4IDVvArd2+5edju3uVqbRkfFxvo6+fv6mF/2MRw+1/w1o6tmbk5zaSGwxNCEZLqbl5aOfvxW4hfTF9wPPvak+mc6sny1nUYGeCogMllYG4LkOpmiYwZAmWRRlti0D4KhRtMlqiji1ZcRs/Oprx8wn3xEHfxFO/BNc79670nophPnwLDCHVBWcYhoxYrZ6iFc5ede7OLV5WPb2Vc9AoOAcgEs2Iuj0+VqsRTcoUCQaI/KVvNHVqsQG6CKf+jO5s9JM7sFjWOrXN173UrwPy7SdLEMl2uGab9H7ow+ixesECXrfG1mxL9mvATXR2Gpx6iaTuJSz20lQ6KvgGlqYCp/ksXn90MK21FV/ZSsrsYD1onr0A5IRWjbnmQoLLMM3VXr1b7XsxzPJfhlJBi7H7NwDjBxvasuVWktX2UnVOspV3UEdOg3Yc8/tx37Pd9boctw3cY+Byyjvp/dz5lViKqu1nh51Mbh7kM+RJJoDmeeIUpnYETJ9giPZIoau5ED6PGexCcph5iVmVvO5zXiuB1oIRg+DgYIUp6Xve7ScxvxgnbDBL+srzkGP46/l7VIGOmpo8wSOINEpn9aEpNcx+kC0PnzV97VWcVcG3XUd/9B11SHmd3ljURW6GCPqi4p57fUSToyJV0F0qg5RMt1aLWdlXX4NTAiHqod7y3RgavlXWXKIdqyd1VqO765oK3KHDlSEEGrrWKzEG2s5DlbFKZkF3AI6TT4WmMsbdsbCoT94qGf0HGv6HS7w6PZlK4b8bIdlcfbfcM3+0X+4OF+3azY3/sNUs6f6e7G8GkC6gkNhZFxiEJWBRxnCcZGcUNI4nNffDHGUVGbgG/mzrudPT9ytoLZOP3pXcMyCMc5BL85bFAx/PX2tBYBGKEhxlbFfOnWVQVlzWvngTduvXE2/u4tbWzy/9H18zE0szE0s3lmNGRo8ecXR7evdPVDuEw6DqVHFjfACZUgFIPzC0AK7Mf9fI5nsQ2mgAAIABJREFULVeqpcqnGSoVaWWWtaDF69XDa+uIjclGQf4J0V17IMcXyPSYe2A9fOz79dfxhEjH0kN/fWwFrwhpUiVXKhOIJGIOX0ikMBFw9FBnHzg7d7Awlw0ukXdUwlLvNtw7//REKH9kCJiZInS11bx+UJN8J+120hAUrFApgQ8fl4TjGtSIrA9afO5067Wrbz09S3393tU1iB886XB1rzliJkw4O+rsrko8S3Dx6tpn0rnTvHm3bdbf5oMX7t508bH9e5+brUNi4qkAv2BvV297I+u/f9yO6RtenZqa0SgVDMbUIFpW2sJ4nkW8/hjsEdwRGDkYdx5/9yU5rXiisU82RNbi+QsshY7Il8LwilHcHJM9x2SuC0TzVCazqW0sKxfxz0vYnRuYm5fhSSfI187xn93rionC373/sXt4obyhzNQeYuPabGrXYusM8Q2oCwrK9Domqa8ERPwt2YRQSBcoxmVSoRxJYT6rWMjoXaxAvmui6TMGNksxs/kj/KwuaTsOUK5sapffT69NEvkLJLF6gKwdoMzCWVOjrFmicJ4pXxXoNiT6NdH0HFuhwX6iq+7AL3RRViAkfR1SWw5Tlw+LCnsIOW3dRZChmn565Rj6bpPiei/ep3jIr7QqouLuhcpjCW+sziQ7nE+3CXpgZnfeyjbJ2vaUnV28g3O8s9tJO+cEU6uIA0f89xzy3nXI65Bp8D7jgJ2HfY2d4gob0Hn1yITrmefv50Lg9DYYCdyNQtIkLb24jiFyLWQMy1AjiNIhtKgeik8r7qqGEhoGmZAxIQQjqxoav/Sm7Tfj2J+Oxv/7YMxPRxNN/B46RT4bYswN0dWQURqMKoQR+GMU0ShehKZrWkclpt4XLY+dNzQ+vmu7daxPQur1u4V3ro8UJ48WvaBUp0uglZq+VmUnRNYOUUJ71NBeVW8nv6dGiQQrYFWTyCbyUD1moKki9SmmsQqVn4aqzSNQB6CskTI2plRIrRASsqjDj4ZbniK7M7nEHCEnjct8SiY/pzLvY0gvSGz//Oq/Eq/uPHHpW++Yr+z9t1v7fLXT6PNfDx228714N7m0rgsMGalu7H+eWnr7Rc7Z+288Eq66nbxlFHp2l0/0l1aeoKNOIPuAb/ziQJaeIBOXH/0ife4/rYKPQkaGRkYHRXy6iEuXiybmZ6ZBjx69joo65eLi6/DpwuxsamJlctTC1Njit1+2HzU0OrRv/+EDBw/s2b3z9+3uzg43Tp76wJNqh9A6FBpQiIGNWWBZubipWPw4ufVeA2xNbs5ylqfwC/Njy6pOfc+r+crL6+WngeZrurfR7aEHybdCwQH2xbaWq9D2KT5NJOWJRXwBf4LF4mCJpGHE6EBff1t5eUd+BqokXdJewa3Lxha9AT+7LxkdmWFQiR1NrZlPi59cfPswCdbTKFBK3gMf5gRcXleLZqQffOf64LNH5VHhaQ52qqzMyeQ3sLDwUgNDWmw81NKGdjxi0MYR/LcB+E+Typ3maX9bdJ25ecPN32rnXnd7l8T40/4+wZ7OXs5m9ru+/xkF7ZqXS+aVYjWVwK9txD55NXr19tDJs81+/tCw8M64uO5LVzGZ+cSaZlxzN759mAsjiOAU5Sh5kc7TkalKImGaxlBh8OSGptHs7LE3r2H3rveciW0IONbg50a5dQl+IQl//9FyE3SutKHeyrXV3LHOyKrK0rbZz6/Kzyfd0Rb+4PbmKOzDOGtSyp6QcsWSCTWBxf2nRveqbaUS/a6RupgPn8sZ1hcjeDndU3AOoFnfml5dVszqaRItkqPqI84M0qZg9Bk0d5ok1LPkS0Ldmnx2RfyJrhb3KcM82YaZ7yAttxD0NWOasmF1+bC0qJeQB2nKbe6qHqI04BGP2phXOoYCS7qianMTas5eKbdIeGmR9MbtSpZr8KNjnrf8gx56+95wdDzp4nLK2e20vVOCmWXEYeMgA6NAA+OgHXvcTGyjvv/d+ubzisZeZkEd/J+cdueAc/1YPn5cTRfNkMa1RI56jCwdwYsRJAWFt4BlTjf3M4sax4qakI0D7OaR8RakuKiTff1t929mCf85HP39odhtR+L2Ol065HrhRlpzB07SDGcNkkUNPbgRggTH1GBYM6OchUvPqk0cz5lYJvy6zdrJ1M/f2in/3jVUdQa+KnW8uWR6qHNlbGR2sF8BbZO1NitaoKquzoneuklcqwoJnsS3E+FNyMGmwpf3cOAKfGE6siIdiWnpoPdWsBGFXEweBV7CQqdg+l6O9SWTkelsymsG5dLw0GMK9TaOdBmBuY0mOaTlg7xCQN7hIJeAH91Cf7T2//qIy2d7rEE7zUC/HQH9cAj09e6vd1l9vdfuy4MOoH22v3uf+CPw9Da/BJB9IMghAOQUCHIOAtn77U64erq88TGk62F9XdlQTxm0uRc5yBSyFVq1Qq0BPX6ccv78TV/fMGtrZwsLBxNTq6NHzEyMLawtbQwNjhzYt9/a0sra3MzCxNjdxdnX1GJzBAkOicqxdyrzcIfER6PfPluaJM8ucd8B2qUV6caCaGt1YvE9d22TCsxjARUMUI0CEvgHVCO7/DWzNH3gyQPU41f6PsSUTKrQqqY12ulJjVIhE4gmmONsBos63NcFLsiofn6jO+1uf8ptyNOrNQ9uwMuKuL1QKqQeW5edcTW6KvX2ILRKpBS+B95JyRhGB1gNH4C+eDTw4mHt6RNZni7kR/e02W9RJ+MLjh7p8/apM7OA2Do0GJnl/v53xa6juTuOJB+waEq8dMszwHT7X572romxJ/3c/bwc3L0t7Q9+vw1eWzPLpG6IWYsUJCnrzfD1i5Qnt+kPrrEfXxWlPVQWp6say5X9nSosio9GMRFjEyiCcAyrGMUu0FhzTKaGTJqh0aZIZFF/n7CtRd5YJy7OJjy4Onw6sicmiHbnijg1mZucugHpn8yuqDV2aDC0qjGxKjIxL3dzzXKwybS1qgkO4L5NXxobmZGwRVKOVCbQsyZ4b+rF96s3qrEb9aTVMrQipXOmbIxb1LdCU75Xr77Xr+vGlSs8tXyArOohzA4z1APkWfyEjiqa4sgXxLpVxeyKdGaWrZjCfqKrbEHNQghLzfjZ6lFd2bCm7L9086GVb+sh1TBsLR6TPtJ3pr49rroyqfHllYaoG6XOV7Lszqc6n0z2CHnk6XXL0/e6l991O4dTjo4nHRwSLW1ijUzDDhuFHDENMbYM33vYa7+Rn41rfGMXtR8proHgcisGw888epBawlOvYJgK/uQ6nCgdIcgYotVhggLLmBmj6Zr72U397JxaeCtsvH6AVTPAy2ml38oe+sP69Nf7w34wjPnVNPF307gdlnF77E7czWxJreovaB4raUWNMXRYtn6IqECx9Y394/uMT3z3g8ue3X4O5sH3z10Tjg2IhsDinkp1b8vq6MgWGjM30C+HNAgbKpXNkEkoVNjfoCG2q7DNk+ROHKJpdLCxJPk+uaWSXp6JLUuBD1V0EFsr6b2ZhN6Uke5iCq6YRixiUlMImBdYVCaf8w+T9oJBf8lmXhkbe0ilxrS2/Ss8AuTp9X10whceEd8di/qPa9T3DmHfWQR+Y+T9+cFj/9rr8r2J/7cmAd/ZhH7veuLAqcc/R1z9Kjjpq5AzXwTGgRz8P/eKtH+YerN9sJwjruUJ7rc0pvVDU6CNBT1tiHHmhE47rlCBHj16c+vWs+DgGHNzRzMzB1NT2yOG5qYmVrt37TMxMjU4eHj/3n3Ghkf27vrr8IH9ZwP8ABajNyayL8C3zNDg9tefvbU7IhmtxyBrkLjmkTGwdAK5vshf+yhYXWcAm0xgGg+sigENE9DwgAUVMKcFZApArgf4qlX9/Pzq8vu1LWB9a2ttdXllfnZFr1+eWVyb18h4ctKgaKgeVfKi7u7plpd30RWFuNpSRmulsLsq+ZQvtPBZf0uRTMkHgA0BDq7GDC9S0NBXD6qvni6IDc4N8uw8F68tzEQkxeeaH62wtS41M80+cKDAwODlL9vz9hm+2XXoxRHz6oSzN30Cjv683cveOSE6zt/Vy9fWOcjSxuT7f4/kZy9hRgAeASANAZRhAFoGoCBAXwXQUwx0FQKwagALmYI1zdHg0wysjkFc5NIXaKRFHPo9gzyHh0/Ce6ZQg3PoYd0AZL6/dbMPvNKUD4BzgLZCoClvpeAVUFeiSEsGegd0GQVlB80q9xlXm1rnGhll21g8NzyQY2Wea201dPL0dFvLooChlHImFeJVvkyQAuZcK9qqxa/VEjar8BMvW7QVY5zSgXfC2bXJpffzmwqG6J1wRtSFVXcT5kdYij7iHEmopom0PMW8ZGpZMbssm5njKKew47qhT/8YzbXiF5tw+iqE7v9G3Xxo0Zua1mo4rBxFKCGUJpTUXGtJudF450GTz4Vsr5sFtrHPjTwv2x27bGoRt9sgwNA80souwdY2wdo61tgs3OBI0CFD/yOmIWbWkSbWYT//aZOW0z6MkfYiJioakcnZrZmlXdefZCKZcjJ/Gk6Udo5wMKyZXpS4CIzqgAk74KKqdkrHqDijEtaOENX2ssqhjMxG2p1c+E67pC/2Bv1kFPuHZeI2w7DtJhG/HA26kdJU3cvObkC+rR5uGuTU9zIq2/FlrehiMMor6MnOveF79x032OeOHRwV40dkY22yvjpNd+sKbHhrDLU0NKjuBisgdYqmNlVnt3CgSUPpUuPbJqk9OEQLfBBckfaYAani12QTy18Pd+W0IyuqSZAUWEM1DVOAReagRmvGWVlE7MOB7kw6OYtLT2NSkxmUp0TsPRTiNYPmX1wI8vL4NeHsN0EJIMdQkFXAv5wi/uMW971j7H/sYn52TvjBMf4/LomfO8SArMN2JDz87fSjz0IvgpxCQT7RIKeAw5cfpmEZpSxx8gi6kExNRyKe9LS/GepO7m5rpZFICgVLrQGlpBU+e5EREBS7a4/h3r1Hzc3tTU1tDY+YHjxgaG1ta2VhbWVheejAwb279xwxNEgI9AKUnOoon85Qr14fx4K922vczWaQtQxUOYfTAelIE7J6RnsLKMQaxmiBqjtTB8kExsfWWXBgTQPMyAGdClhcBqRTgEizPjunm51amtLPTarnp7VanUo7p1HNq8dVQp1eCnzUAToaoGcBSwJE8RtARJ9GD8j6G5ewHfK+MnTtG/pQg1xI/7g1LyHAWN1gPRE2mPtP44OLbyO9wOej2y/FTlZk9p+PJd27DAnzz7cz++fA7pd7d936eVvK4UM3dvx+5eD+goS4c+5upjv+tDM0ig48HuLm4XHE2HXnTtcf/93z8NpaTyOA6gIGazdrX60V3Z1NOat7Hj3zMmo5O2mr7sG7rvSZzgxAMDyPa//AHQVktCVEx3sEFMB0A6QugNIJ0LoBajeAbwFGKgFoJtD0D1B6C8i5MHXvuPp2uO7xaaAmZ6M4Yz49tXC3QeFfh7L+PpB+8GCaqeFb86NZRw9nHjpQ6eA4eOkCIOWr2GQph/GOr1Bld1DPZy+XjE7lDQMQ7kwxQlY2ougkAzMf5hVzS5oFAYGzydeJoBhVJw5gqJWD5DmqeJIumhaq1zSLW7qVZdnMFF2iGmVO9pEnW9D6ZuxSM361CT9f/ynJLC7qJZX0NBVCizNaYeUoXC01/VJ56uOWW88avU6n7XA4/W+DkF8OhPy0ywf0tcn2/d5f/273wy6nb38037HL7Zft9v/ZZvnr73a7D3h+9tWhA4Y+R0yDQqLu1LfioP2s/LL+6MSHHv5JESfvHbL0Lm8e6hpjN/ZRShrHIDB+VTulsp1W2kQqb6NWdTCeZENfFfU3wybA/ZwSCBUM111M7v32UNguh6Sv9wf8ePj4HrvEn48E77WN94l7XtM7XtXN7iVqm2HChgFuXQ+1rh1dUD5YXEVKOFvw02/ukRF3aHjaFJ82Q4WphlqWR2Ef0di14VGAQVdC6yglmbrOfkFz23h/kxIPnSJDOSN1owN1uNH2qsynvO66RVgTs/o1pOJBJyy/k9ZahWurwPcXoPpykX15mMEiEiKPNJqOHn4O63mLG8skYTOJ+AwCIQWNudLUZn3jDsjF59/HT319/CzIMw5kEwJyiNjmc+5nn/PfOMdv8zr3ncdpkFv8f45f23nu5b/j7oJ8T4H8EkEW7gevPLjU2p9FYJcyxiuY3DIGo5BKSigvuN8NSR7qK8NjMMpJtn4WdOPWszNJNx2cfH/6ZfePP/65a5fBzp37t237g0xiAB+Bd5sfqytrzpw6eyImNjY6JibAC1jX1V+KyT1m0eJtX3h4Z7HDwemhEi6qhMtqamh9QqRUj6LyZZNQObNSUH0bfjuAnH217moQPP06pfDlCrwTmOACAhkwswgs6Lc2V4DNzY9LS5vLyysrS2vvN5aBdcmsalIvATZlwAoPUGIAIQJdncaBVtKaC0fznnLqUiba0lltWWJky4yUDnxYXJYwJklDwCRbhWxXwZoEkMIVRMv7sTZpVerw7cTeC9GdZ8KqQ9zL/FwqfN1KfFzyve3zAlyzI/zq71+Lsbc6/NtPdkeOnIqICnVx8zU6GnHUwO1rUNeVeHX+y4nn56VP4vUvT0zd91NctBefMpadNtFet59/GTCfFS9+G7cCeTXTlgxwugApcrXx7XTBw+XiB4vFl1fKL65XXN2quLJRkrSaFbP0OmDlifvSLdulK+ZzF8zWbh9TJTnyEhx5Z/14SVHZv/9ZuNug9KhJvolRutHBFMO9eUcOlpsYVZtb1fv6qrva1/jsWR4P4CnU2VD6xdzZ7IGZgpEPjbTZKrSwbFg/OvFucmVZu6wRqxUM0RJTIYViVR1YgKGW9xM1eJ6SKpgSTK5Mzm9olpak01qqSIlgKHuI6lbMbAtuqRm/1IjT1yEV5UO8gk5sIbSvdvjts7KWzB5kEy0nFeoSeGPXsdOgw75f7fPbeSRy5+7AnX/7Gdqe+OpP+6NuCb8f9t5j6Lv/sO8+Ax9Dk+ADhn5/7nE2Mg+59bDozsPimJNPT5x+dvlW1qOX5XefFLn7nT1s6WfvGRMcd715gJJbM5BR0Z9ZNfK2HA4eEDb2iQqbyNm12GaYKLcBm1E9+iIXWtXNzQQzw29U77A9/YdV3Lf7vb/d6/Gjgd9/Dnj/fCjAxP3CvbSuEgizeURa0cksaacUNSHTclohXbSUrMH0vDFzh3NltQg4DCdiUpUEuLivTdPbs4HErI9iATKZ31JNKM0VtnYIO7rwTWXUrnJmeyGlvYQAa+bSYP3gfF5fnX6gWticNgx+1NuTMoivGWB8Giaop3VXk6C11G4wcxjMgldRYSW4oXomvpFNa2JzoALZ2PRyr0h7Oa/+N8+oH46f+j7y/Dchp0Gesf9yj/u335nvfM6CnGM/d0v4d8CFL3zOgLxPfhV2+YuwS5/21wSf+SX+SlR5YwaZk0Nmpo+ii4ikMiYtj4S/3FyfUFZyq7WllEjsZHMHuOOgmPiLIeEnXdwCDx+x2XvA+IixzeHDZr/8spM/IfkIADPT80VFJUQ8CfgIvN96V19cDCjlmNxMyOWkrtMnUo/uSbc5MNmdryDXioWtHfA3oxNlnZwsgr6aMp7GqDk5cNlstvr8yCVb6kN/2BknxBmf7iDnQX8v4auX8pGeyQnqqkaxodevLSxsbL5bfv9udmNFpldJJrli9iC5t6DsYWTTq1N9ufdbkq+OFD9teXoalnaBWf1IAM1UoRr1AiKwptEL8RIsdE2Mk4w1yuC1wu6CaUT1LKziA75F05aNfHmBV/AM//om/MHFnqunem+eGnx4HnL3ZFZicNWja5EOlg6HDziZmUUHBER6eETZ2cSbH3H9HFTsZ6tKvYlP9JBc8Zm/6TF7znwyeq808BeZ3w+qkF+0cXs054wE580UD7zkz0OAoWyAULP0Kl6U5KS55Kg8f1h9aa/u6qGZqwenL+/VJf05lfDDVMzXCzFfLkR+uRDx7cbpv2Qhv+Cd/q08ac2OcqoxNCg/al5hYl5haVFqa1ZqY1xualh+2KDuiEm2wZGh27cBGvUjXwgwxOrMdublfMWrtoWi0eUq7HITmVc+9IE3Oz2hWZvbHKfy9ELNFHZc9j+6NJWkBydBUOVkvpanWFLOrk0uLAi1GrJAAaMpuvBaCG6uFb/UjJ8HY3Q1CFFxLz2nDZ7dUp/Z8PRmWmUyuLsek1U68KWB+2eWgd/ahP9+JOzw0Rhzkzh7xyRrrwuHj53c6xjlE3ffN/yGhX3U7kMeuw4c277LYdsO64Skl219jIY2fEkdPDm79daT4vCEh1Gnnlg4RRvZhJjYB+02ci1pGqluxxc3ovPq0HkNhHIop75PXNsrKmljg4ckOfWYlwW92TUI8JCoHbsUcrnsd8u4n41C/jA//t0+ly/+tNlu6PfdX26/Hgp2DHyQVU0qgTBzwYScJlwBGJmc3pSS3pJXjnqY2pVahnqc3tLchaIQGezRMcHgAK+lQ9k5IO/s57VAah7fTT6dMJhdON7ZNVieOVabMVrwktiQSx9pk/MwdASEO1Sv6S2e7MkiQV8MQp4gRwpovPYxUVu/sKmHD+7ltw4Ku2Di4UEhvH8cNTROJqoVdO0cUTbL1Hxga4BmmPDim4bvPSO/DTrxlV8syC0U5Hz8X14xX/ud/Nrv9Nd+Z//ldRLkk7At+trvibdBPidAjsHfHD8ZXw99jiIVMHkZOHwmBlnJolSxaFnYsWw8Lr6w6F4LpI0vbGfzOqgMUERMUmjk6di4C7FxF8IiTsXEJUVEJDo4uI8hcRubH7c2P5aWVGLRuNXltQ/v3ne3QIC1DWB+EVApRK31haG+nTcTNWO1EnI9hVjRAX/Tw85rYqb0yrNQzBcS6GXOi2NA3Wlcwt/jl8wpMYbS8x6kACuo4Z6R4/7YgmRcTwNpqIs0CqcQiKpJnUyp5UyIeEJuT1dda8mL+jfnnsVa5172QpQ/JjanDRff78u8hMq7xKx7IOnN0FNa3k2xgA/TcuYgZww8Mz7MgVWQIOnI6kekhufU+qcL6OqZ4WLYm3OylrdicAYq7W7/44vdj893Pjs/nHkP8uY2vrXiclSIv4NDsKfXk5t3Tx0PvRkVedbRMmLH94+Mt2vSrotvhU7d8AUeeQM3LDcS9y2G/Djn/eWs1xezAd/NhP6kjftblrB/Iu4gkBkDlF+cPWcpP/733Im/p6K+nYn9Yi7+64XEbxYTvlw88dlCJGgpDLQaCvoQBVoOAemDQJNB38hCfgHuuyNcdrXZm9faONRa2jTYWje5OjS6WIOtTWqPHGoyNM7ffaDS20/b2AowBR9GGfI3TZxrRby7VQtFo/pixFo7Y6JuFNC8lzIlawtbRBRpWTErH6YqobjJDuxHslzYjRkfwEmJPA1XviTXr6rmFyY0WuKEbIgi78Tp2vGf3rot+FkwWlU9Ml7cTchqGsyoT7+TlvwwuywD3NQ0WtKF3+UbZ3L6vue19DO3Su/crU1P6c7OH7r4rPLUk+LwaykdGNH45Ec8e7oXMV4DwWSVdN16VlJUAyuqgdW3Exo6iBWNyOep4KRrb5OuvbV3P7nPyGf7Xusf/zL1jbiaUzOcWjqQWYMsbGYUt3IKmpgNA/KmYdXr4tH0irHbb5pKW0hvSkaaEfq4Ow0/Hw3/z0GfHRaBvx31+H6P/U4j31/3+fywy/u3/cdTS7GFTfT8JlJxB7WindzUTs8vhb/OH76W3BFxs+Qv+1gT97iLN17VFYNHwFBYcS0H0ifqhWMb2lKv3Tzl4596+QahtXWgPJvYmD+W/YINLuLCOmSMMS6uhzNcq+wrmIHl8QdT0JBHhK5UDqGKLqnHyKtQ0mq0tIEgbyUre2gqOF2JR7GR42qpdGaRIZohMqao7CUyY3WANPVP59glcLvP66y/4y+A3INBzkH/8on+Luw0yDvmu9Czv8Ze2pFwfXvMxW0hiTb3kh8OYNJJnFQ8LRWLyyRgium4KjaxkkEsIePqeeO3G1qed/R2TEh7BeJeHh/k4OJv6+hzzCvU2z/S3fO4j3+4j3+4la0Lb1y0srq1uLBaXlbNZnMXF5cXF5era+qkKs386ioAbNGRg41pjwEtB/gg31iiEwh1GGodQdCMEdXBBcVI1Ath9UX8RSugNpFz5u+5W7baU2brl7wW4rzg+3dCLY0AxuiajMZBDyH7u8dG4Evza5sbwNLsCo9Cfn3rXP7tBFjeHVzZ3YHMpPa358jtaVRomngkVzrwht32gNXxTIGr2pqhA8AkHdlIRVRPCYb4mFpk60tYzV0M+CEN8lw2nKkazulKTsCXPyCUP6m7G117M7byenTJtci6J+fBr2+Pj3Q9vpjk7eDkZO10KelKkKdfUljYKXeH8H2/nN/3b/yN0MWsS+ILju/uu3y8ZvLu1N8b4T9uBnyx5Qva8vt8Leib9RO/62P+kB7/efnCEeCW9WLMX/OhP29E/7QSAVqNAq3FgDZOgDbiQBuxoK0Y0FY0aNEPBMSC1iNA+uOg6agfphL2bN53rzr4rxLTA2XWtk12jq22tg025g02pu2OloNuDl2mlu3mNtU2zuir94ARwnILQvK8dvxmKe1q0VwB/BPdTpaqmwpMfxSzJfqZZQKatCTXi/oIk10ETSd+EycSdKF5Azg5cVzHla/I9euq+SW+RkeYUA594j0Nwc+3ERZb8PpGjKJmhFPSjctpHsxqqEguri1pKS1phgwRu+nShNfFcf+Unnxa/iS1IyN36N7j+ojTyQGnXlgGXcxvRpMkq3CqCsPW0gTzFOE8iTfTixaMUVQFNYPF9fCMku7Mkt47zyufpzfffVFl6RIPAv311U8Gn/948N+/myfdyU0tGcqpwyWXoPKb2enVlBwwK6+J9TRn+HXRSNz1nDuvwYk3i28k91573bfTMvZnQ98f9jn8ZuD46wHHbXsc/jzk9+se/x92+qaX4Ot7pTW945W97KIWYm4Z+lXOSOK96tgndT87nfmoxY3RAAAgAElEQVTBPv4Hs3Ar30t2TrGxQWcvhp4dqGzlwPHdVa0Prz2LDY4/H5nQW1EGqy1gQsoIWf/ImipEI10y6igV0cIcqlT0508PZ8tgb9jQp+ymF/TO1xxOEUVUSBOXMGXVbHkDVwGZmBwQqZFE5hCFhWHxuBOiSYF4nsdfYLEXCZzZFjK3kSdoEcnKuRPPYGORpbW2z94Y3Hr8x5lr+67c3X7i7J+xZ0MzirMwtHqurJYtySYwM4i0bDIxj4YroIzmE2ElpNFqGqGCQH7bA0tu6y+B4zrZ4718Pig4LNEnINrLL9LdO8z1WJCHV6hvQISXbyiTObGx+fHdFtBQ38zj8ZeWVlZX1xvbOiZXVtSrK2vAFhLRV5HxHPgwvboqUE1TaOy+uUXu5nvJ0gabJGhDwrN0PdnyrHNAzTnmmf2Lt1218ZaT/mZrUb7Iv/9qO3wIYKI/aMYZqIFBaGs3pGNlfhVYBTZ0y8yB4VcnY+vvnO57cQqffw2Rda70XhA07xK87r4UnS+E/YOqOw+rPE/uezOlQHzYECIHi7GDRTJWO220qK3kal3GiYb0mK78UxNDqYqxnI60+OZ/ThTdCHgQbv4qziX5pFfu1Yi3l6IKH1ySkzBDLa3VhZXN4E4uVwofQQ13dQ/UlLyM9S2McetK8gSaXkw+9FNdODp1asdc9Lal419vBIA++IE++oPeBX2xGvrtSvS2qcgfZ0/8unbyj9WYn9Yjv98I+2LlOGgp9FOYXQz/74kALUWAlsNBc4Gg1UjQUhRoJfGnmTN/T100XX8ego60KbExLrK2qTW1BBubNlqYQhws+j3skd7HEHaOOHf/bmdfqF+0vrRFVwgRP6kW3KkgXcybyRlaqEAvtdPX8PIt2dKkVCeRqFlUzhRfJeklaLqIum7i0ihX0IX+VG0mT8zwVeuq+a3JxVXh1DRJqIbRJ7sI/6O70EqYbcGpGka5lf34IshQQeNATWcfFFZY19qIILRTBU/KobdS6h6lt73M6rp8v9I35vFh53hz73PXX1f34BV9eCmWp0WxlcQJHWFiGslQIqgKhnQZw56qguAqmtCtfey3Rb2ZJYN3nlfbeZwFfXf4m5+Pfv+78fd/WPy63+1BamtOA/Fl8djbOtrLYtyrUsKN5O6rryAnb5Uk3S+//bLhcXrXm3JSejVtn13CXpvQXw85fLvjyJe/Gmz7y+aXXW5/7A38fW/Y45SBDri2oV9U2Ep8ktP1KHUgLKk46HqZw/mMvdFPvnY5t8Pv3i6XK3vNYs3Mwrwcw8e60TKusq4KeutO5on4OwlRiaXpKaMNpcym/4eu+/CK+swex8+WbD7JbnZTNtkUE0vUmFhiL4CKFREBAUXEDkpU7IJI77333mYYhjoMMDB0mGF677333pihqZnfcXe/5fzO7/ece97/wPu8nnuf+5z3+9Zj81JVoFb51LCWuoCBA4hjDaLRUjU8VzmZLRtOlwBSyC1xdGQekVbC4tfxJa0CCVAoAYulEKl8gsOFE0hjJApCJOYpVXqBSMdkaag87SiF2UuhgOk0EJfTzOFWspjlXH6NTJlFobcbzB1qXQWJ1kimg1l8EInZgiHVYClVZGoFCVOCnaogTDTSZxsJsxVT8JZ5DBjLqh5ClA2MD1CYo3y+h3/gDf/AG2f8Lp84E3zybPDxU4EnTgf4XbhMJrOdrjWrzdnc0sFkst+8eedyLTe3dyhMZtuS0726xEPPtecku9+alt063Vv5OArqdGndb53uN3Y6C0EmjrltEreG6hZAmbFneVE+kohT4rNe7mdPkRt/Lv/sa+vYwLKaK6BhsXPTY1Do28UV96LbrbYTOnpyQy/2PrrRdusUIMqnNy4AkBI6UH63OffyAiQe1RczBbg93fUQN5VrNiLdbil+oY2IaFFyB/mktvHueFj74/66yJHGu0jwC+50XndBRG28f9SpdTd91t333RYbcuj15RPJ1y7kP4wcbqxPeRQbEXIrLjazq2f8ZWL2gwcxjyKv+u9e/8p3Z/65LZy8m0v194RPdiof/KC/86Ut/G9LF/+4esFj9bzHkr+H8byHKfRDU8QnhmufGMM/Nod9YLv0B1uwhyP0j9ZLfzSG/FEf8gdtiIc29L9huuKhv/JHdfhHjsfbDM89LWkhS2WPHFUp0/euD14KHfA+NrB3/+Dh/aM+R8ZOe06d9EQf9yGduYA7Hzblf43+LFtdAJCndIji24gPKjWFI6udRFMXzi10aSlym3mJSGFLRUoRgSMbI2iH8KZhghlO4Q+jlCimmiy08jVv1I7fNc5Vsen9DJQZunaEoO9Fv8+6vThrL1bVjeQBJolNQzNN/RPAwYH+4dKu7iIItH0WVw4Yy8kH5+b2Rr+sPeT/6Pj1xFN3Uo4EPu6CM4fmxW2DGCiCPoikzVDFCJZyDMudocjmaCqCwA5Dibtg1M5hag0A2dCFK6qfDLiS+M3m0//84dC6n45+8Nl2jz/8EJPUEp3QkVg2mVaDepQ59Chz6NKD2lPhWXtOxUTG1mdVwHonZMBRdf2AyDPw+fd7zn+73euv3/3i8bfvv1x/+G//PPzV+vP/2hjifyWvAcyqAOIzakdvxtWdDC044J/9c1Cy57Pq766lfXc995uQvF3hlRuOPN1+MMrbOxwOw5LI0pKqvqjn1Uf974dHRCe9eDwHbqJ01uKykjUdzcoxqIY4T5wG48dq2dBcBSxTO5mlG8kwdKSKWhIpI9lkTLmQ1aoUdSnFPXJhj0zUL5cMScVjPD6czZviCNEsIZEhoLIkHL5avsBlD5PwXXg0kEZsZlJKqcQCOqWEz64Q86tF/GIKuQJPADGZAzQGhEQZ5woAVHYtiVKMni3GwBuYM11CLJCOapifGqZyETzdAJLdAkNByAwYj+dx8Mi5k2cunfIN9fW/EhR684zfJe/j5876XaRQOMsr7+yOpU4QmMXivH371uVydXaB1Hqd2/3OvbIsI+Lq0xLdTr1tVUNTUqcw44uLxrcW81uLmUrF0ulY99tFt1nslkxjX/iz7h5XR/mhvfa478cg121t/XLd4kiv26YwSzk0HHqgv9dmMLktS261UdgLeX5oX3GQZ/vdk9U396YEbsi8sSc/5vhCz2sFvkI0n8aZS2Ai0vALeXIt/I2bj8Y049D1SumgQTss4rZoFAC5qF4jbaDh0p1a4MJI3EDj7UvHPrl28tuLB7+86bP5oe++B+eOPA/1r0p4/ejqrbOeZ8+dDrkUFnXa9+Lpk75nPA8GHdj28tyB/KD9wOve73rT1bmBpvTj1ld7HA82Oq9/5gr5k9Pfw+broff10Ad4WK782Rz+F02whyrIQxfkYQn908q1vy9HfOIM/6vtyofmsD8Zr/zBFP5H/dU/6iL+rIz4WHLzS2uClz4tyFb+UFr4WF2dJipL46a/ot6/Mxd4bsB7f/eRXYMn9k/4ei+cPTl/8gzl8k3S9YdTlx+qstvUGSBRYgcpplqWD3nbT1d3otx6twDBeudyoxaIZo2FjSBLJ0mqUbx+DK8ZxQlgC3oiV08V2US6NZ3zrWFpRWaxUqTGWaYBRtL2oc19WHs/3tKPU/eheOAZHHB0EgCFtvcCAeDSTkBmezsETRycIhYXdEbdSg+5nrbxcPg23+gffW5/9P0xr/MxEzjtKFoyME8dXKBMkfmzNNEImonla0cxvHm6Gsky9U3zasHoiva5/JrRjOL+/Uevf/j3bZ9/uXXztv3/84+Nl27FzZD0gXcyo5NB95K7w5+1no4oOBGWte3IvQ2/hvtcePEiuW1kTv00pbeqix4ZW//XdQc//m7nt794/u2bHZ+uO/jXLw9/sd730+/81v0clpg/mlgMe5nXG3K/7PrzrvQmxm/l0xez+765kro5quyzcxnfns365uCLPafifM49ggyTMSRVZx+2oGYqICz+6uWomGvXUD0ASlcrOj9LAWwVDXVLkTAeqp8Iq6b1pMuHsozwPDM0yw7IMACzyL2ZtLkKGQOol0I0kgGFqFcq7JOKByTiIalsXCgeZ3DhNM4kW4xhy4kMKQXDJMCwiD7MHJRJGhCxWrm0Khatks8uYdKbZdJGLq8ShwNQyH1UYhd6vgM120IhlGIR5bi5Jiaug41vp2L7mbR5qQIlUOOF+kkCv3ca14vBQ0gED78L1876hZ8+d+mM3+Vz58POnrt0/KT/Ya+TbI5w7Y3b6VxqaWlhMplv364tL7s6OtrMJsPbFdeq3ULDIttrKtxvFlff2LQG6RwSrtWK3y7bV1wWkYSJxk6+W7W47TK3mYJ+cY5wZaMm+hBk//p3L56Sv98A+fQfS201bjX3nYJPRs6C+3pNNqt7Zcmtksthg833Iy5t+9Pr0PWvwr57cOHzhIjtBQ+PveNB3MIewfjrGeBV9MRTAjGPoxxYdfNwjBYstZYtBfJ1IDS3aJySNMtOnOPG0dTpaOYLrjgLOf8yLmZnoPffAw/+8+Leb68f2nzba3v0ac/yl4+Tou/5HvL0P3amu7Xr2sXwiyfOnt+79+TGdTf2bMs8f7Qu3HchKcoNLVfl3eQ/8zG89HLEbLdHfLYY8seVII/VII+1i+/bTsbz7w0bQj9WXvyr+OwfnMF/WQryeB8XPZZDPZbDPJYjPBw3/mC48YEm6gvVk23KhKPynDB52UNpTaK0IY1X9UJS9VJVHivLf8ZJvIeODhkJOd57Zt+o/9Ghs96TwYGzV66J4gsMeUD64wpWbCMrsX3uSZmtB28cobgFVi1J7FTZ50bmzGKdCMOUI+mCMZQRzRDA5qTTC5zxeRtHaRZqrTrbknXZqbAYiELjFN02TjcNEw19GHMfVtU5x20Z4w0gcGNIMKBnsBdaV9uUUVjwNCmpHz4xjsAlp5V//tWvn3x92OOjXR5/3vHZ5kBP/1cBt3Li8vqG0DLwJBGGYYDG5hvAw30TSDiaNopmzVAUkxQNDK/qmxcnlw209OOPnb/793/u+Phv3/zr83/88K/PNq7fUFnTTOMbwHDaPt/7V581hD9r3n027mhQyoWrufu97u0/fPNxTHlt/Sya4ipsmL/zvOpo4KOvtvp8ttHr620nPT7a+tE3nn9b5/Pp+nN/+/7cruMPQ6Mrrj9tfJ47dD8L8rJy9lHZxI3swZ8vZ3554sVf9z9a55O44WjcVs+n2w7c6YIwybTFTuBCWVH/7bDnT8Ki48NuzTa1IZoaRwpz2QNAxhCAPdbBgDXONafimxJk3Tm63hx7X8Fqd6G6NXWi7MF8TwoP26AV92pVg3LVgFjRL5ZDNPpJoWiYw4HiCd1oXI9EgVWa6DQBkiUiY5nYSdL8AHayAz3VQUK30Sn1VEYbT9rOVwD4snYmt5VKAtDQ/VzMoBTfyJ6rZiKriehaHL4Nz4ZQZbNcM0FkmyELyAIFgkTpn5yELszBSViP075hJ8+GnDwbcsbv0vkL4ecDws6cCzp+0lckViwtr9rti52dnQIBb2VlybVk7+vtshp171Zcyw4LlYBpbqh2v11+u+ow6uQIxHu6K2tW17JJKKahsZOrbyxuh9xtZ+ESAqnXvzfE7B/w+vFN/Avmxo3jX3y2VF/qVnBXhUwBlQgahBiXXWsuu9uopHU2TBXF5t/dnxr5Y3vBKXBlUHXCydhLW1CtTzmDr7Dg69PdIWTsU6Ywn2cCL7vJC8xKJL2YrmjimNtmRdkQxrNh7uMhbnQPKRyEuAjD3uwdiYh9vsNn7x/O7/sieN93kUd/ueW57YbXr5nR1zIfRvsfOnjusFd7Re2TG1E3zgWc3/nr0W+/jjq4ryjsYvb544X+3sb2IjesXpAcLo096872M91ZZwr9wBHo4Q73eBvk4fTzcFzwsAX9wRj8oSb4E2PI31cvf/I25IO1YI/lYI+lYI/FEA/rJQ/jFQ9D5N/1TzaYU7zMJaGm+oea5gRJS4awKY1R8YBb/UBW/0JZ/1pZ9Vpa9JyXfp+VGImODhkNOz0QdGY07BLrRZomu4n7qoH6vBb7omruZYW8Y8oxy1plaZZFRiNXSZrEmPlqMZohR9Mls3gbladE4g0EqhZHcfCUFonebHI47Ms2pVlD4OvHKbYxqmOcLuucVXXOGfowcvA8tXsKPjDWDuyuqW2sqKzNyy9MSEnuhUKnUdjS2o71P3n+vDf40KkHJwIT/a/mBkeWnghJ2eFzb9epyGGcdI6lXmCpRhdovWNIyCQOMkUCjGCnafoBpLh3TgSE0a5EpXy1bu9fPvxm47cbLxw7cMFzh/evPx3Zt2/Hr4fPBt7ZevDiliMR3iFJt2Lbdh2PCb1d7HXy0SGvOwH+z3x9Y+49KYt+WfUytTU6tmLdL75/+XLvpz94ff3T6W9/PvfhVwf++Om+zzed/WKTn9f5l4kFsCcZ/RGvWu7nD97LhgY+bd4RmLrlbMLmM4nbfFO2+rzc4vng8JnnvYNsEtGIGGdDAJPxd14VPUiofRKPbOlEtLUPlRdNNleguypl82DxZCsJmMPoyFD3l5r6ShZ7ihe7CpWtaQxAMqk/iz5VzCc2ygRdKhVEo4dp9DCZdNBqQgg5UJlgjEMfwWF7JBIkhjBEZc0KFORZ0mjbaDuECJ+RMwd41BYisZXKaaOLWmn8RiKtHoNqwM60kyeA7OkaKryKMllPRLURaAMU6TTLRBS62NIVOk/HlWhIbNYUam4CNTtLRHp4+1zwOu7v7XPhxJmLvn6X/S5cPnMuyOfUOblC61h0mc3W3t5eiUS0uGh3LFpGYVCbSf922bnssDLIhPaWevfb5TcrdpNegUBMaDSSlTWrc8koFDPQ2OmVNfN7ug4uJeMK7fZG8zNPqM8vawmxzC1bp775l6ks3y3n21h0jUzWNzFtfPPGbre67QZaTz2+OQnV9rD8+a6OPG/mxBMVLg8BvAeruYzpvT3fFzg5dB5HjMSwn6GEWUIncJ6ZOcfIoKgq2NbaGXFyH+23fsadXvp1EDGkBxc6hLkxMnO3pjrY1+ujkGPfXz360w3vn28c+TnCc2fs1cCcZzFn9u05tf9QS2nVzYDQKyd9fXfuOvTlFzcP7Cm7eaXosn/RRZ8s720uUKF7sIT97LS76a676SrrjIcz/AOzn8da8Pum8e9hHo5AD4Ofh/niH5bC/24J/LM16AN78AeOy39ZDP+L49r/2G79zRj5menJRkvygZXy4N+BT972pTp6clXAHHFrGqf2Ga/usaj+pazulbz6tbwsXlr0XJz3xFSZKMl6Rou9x02OV+aWWis737ZM2WrGFGV9wopeYcuwfZ6pRTLdhmXl+4m8Mj1TKsMwNTiWDsdc4cpsVM4SV7QilC2JtHa5yWpxOhZXrAqTCsfVjBLfz+Ycp0s6ZxSAGTMEr4Ngqd1TA8D+2obWtPScgsLS3LyC9Oys9q6uCQQKDJ04eib8fOiLsyGvD51+tv1I9K8+j3498WDTwWtf/xq02+9+RQ96jKAEwynwBf48WQZfEM6SNPM0Axyngs4Kq1rGN2w68sN3O/x9Am8GBl/2PnDN50DEyWNRoZcK0wtqqjsj76cH30qMeFgcdr848Hbu0Qsvtx+5+f0vAdsPhHufiT52+u7dmPwbkelJma3+IU/+9MnWdT8e9fD45o9/2/L1Ji+PDzd/8Omu77ae/eJ7n8Mnox8ldlx90RT6ovXcbzW7AlP2hmQcupK70z/l8103Nhy689kG37NBTwgktUG9SpwjV2YWR/qHpt95MF7VSBsYQgHaFwBNzJEu1QLUyZgQjjXh29OxDa9ZbWnC9nRFR4YOmK0EZCogBVRQynTTM1jzk/Hu+LnRzIXp/IWpQtpCHQfbSpqspU43TfWXtdckIMdbNAo0gQzhyGbwfFjvfDNgvhXKGh8R47s5xC4Wo4sjALMEACqrFYtvwSCBuPkuKqIOPdmImwWSMIN0xgxPSpIYuMpFqWpZKDYJBBoOR4InUxA4BJaC8fA5ffHYyYBjJwNOng0653/pnH/Iad/AYyfOiiUKu8NpNlvBYLBAwLPZLItO68Q4zG42rLkcyw4rh07p7Gh2v11eXbKbDcr5+XGNRrK8avkPXRRm6r90bSxa3nVK5GbDc8+hk7tccS9oW3+a+n6dNDvNLWAZ2AydRj+GpahXfrc4Ft3Ldjyorvq+PyjlQlfmaUCGZ03szobEI4SBGOJIDH0uBjl5eWTsDAwRMLhwqR8TNcNLmqbHTtGeE1RZDEvhpPAFmHwdRAnrJAWDiMFQasQw9uYE5glkMOaM18d+B786v+e7CK+fbh7feePEvqdXAgrjn5/av+fMEa/u5vYHEbdu+gf57dmz54vPgn/Zkhh4Jsn/eF7I6fprfkW+uwVlL5xtidaiCFf2eUXkxrVnP7kiP1+9+VdH2B8sQR72EI/l8L9Ygj3Epz20Fz9SBn0kvfAX0YU/SUI+lF/9hyryX4r7621pXs7igLct99wDSe6RgiVosb67UAbMlnYkStpeCRte8apecIqfM/MeM7MeMjN/01YlmOrTdRWp1vpSRUGRsqjOPYh2Q7DuMeLaKFbdN+nCsnQomtuyLCUw1zRWLU2gwDF1BJaVKljhypxMwQpf+laiWZEYF5UWm9X1H7pKLEc5gjdA8TooXt2H0oKRuh6Uqh9N750Bt3RlF5QkpWZl5RVm5OTmlRRVNDb0jcKHp9FRT9P2H7+2y+vm1n03ftxzc/3ua9/uuPSv7Re/3X35fzb7X3xU1QEXDSIV9WBUD4xG4bv4KjdJsEwTro7NiQ4cCTlz8vKXH3997XzIw0thryPCn4cEJUdGFccnT0HGh3onW9tHp5CiNggRMMqp6aecuZHx7f4rn/4SsNXnXmL5aE711LUHpTcfVYTczkopgeTVj2VUQh8m1YX9lvPpxuO/Hr/97c7AD//l9dmPfh9+ddw3IjsqCfyidCaxFh3wqGlvcNr3ntFbTzza7HV3w+6QPd7hGVn1SqnFqbcz5hBVqUl1Sa9Ha2pdTJaDRlXMTakXJgVj3dzhNu5QI7u/HNWQMFXyCFH2BF/5klYfL+rIUHbnWsaqBN1Z87VPIEV3wMW3uqvuDjbGDLc8GWp8Vpd0aaDscVPq7az7AS+vnYiPOs8lQQQiGJoOJAr7kbyeRnhBJby4jzU8JMZA+FSogDfIE/XT+WACDYTC9qAxfXg8AIUG4wkwOhUh4JKlUq5CJVEYFQoLn62ikYRMqphB5+AJKCoD63H6XOiJMxd9TgedOBN45lzwqbMBR318D3ke53CFjkWX1WoHAABMJt1msywvuybGxxwW46rTvuywCtiM7s4O99vlFZfNYtTMz4+r1eLlFdui0yQQ0VGYqeVVy+92uVtPYxTdIdzerHvmNXRyl+3ZY/KWLZM/rKe/eulmUvRctkShnmXwhY4169Jb98oyvLai6PbFvAiv/Bt76x97jhSGVD05BC4MREAezI/fGxq7CBo5CZo4C5wN6Fm4OcF8NkqNhFFvomRP8Yb4YW4UkBgMJAcBSRda0ef6CJf7kOFjqEcweOxZn0+P/fqp19bPQg9vCT64JXD/T7cvnMiJfXxy/77Thw8D6xqeRN69fObssV+2H/ru6xveB9KuXkwOOVt04+JD719fnNgb67WNVhr7ZrCEn3lFnuJPj9pmerHH+nSb+f73xlufa65+rA770HD1Y+ONz9TXv5aEfyMI+4oX/i9J5CZD7P6lXN83VWHO6ghn4z0X8LmrL3kJkmsdKDT2Fqp78mSdaRJgkrg1SdiYKKpNFtcky6oTFTUJnIIYZe1rfUO6A1gpryiUllS4B6fdQ/PuafybabQJPrdCZq0JpG6jVUakLSn1ShJLhWfocMxFhthBF1gpbAuVvciTLv1/0dX9m652AKPtXtD3olX9aCwA1lDZmJadn1dcmZFbmJqVW1xTnVde1gQCD04gC2u7tu69sHXf5Z8P3t6y/9Z3O65s3HftkP+zc7dz/e7V3MsavZfSF/Wq/UFCS8itjOjnFWMIOU/pFqndVJadTFEGnL4cdNzv5Y3br67fSL51N+1uzAywfwIEHeuGz4zh0Bhh9yB+hqTHSn4/dDlhe2Dsvois10Dy3aqZl22UuwWzL2tJSa2sdtQKweIeZLpf1KE2+8Vt8o3d7Pfq80N3Yyrmy2GauCZS2Yj2Tuboy0rE43x4VOqA95Xcbaeeff5z6Le7L2/cE3L7YU5SakVFUR2ovo0xO6OnYMEFqZ3ZCe1pifCaKkhRHmMAZERPEjuq8K1F8pFm4UAVszOX3JxMa0tjAbPo7WnMjnQROOffryyT1hw3U/7bQO41cO5VSMnt0eoHiKbY3sybc9WxPel3616EZ0f63Tm1vTzlhlDQT+K2oZiNCE4TlFxVO5FVN1sBE00OsOagbPIwiw2lcAbQ9O5ZfN8MfmCOCCfwZqhCNFf475mdArFUIBGJZXy5kKlgYAQsoohD55HwSDJl3uO79b98vW7LV9/++K91m75Z9+O/vl3/6Rdff/TJpxyu0OladjgcQCCQwaDZ7dY3b1bn52YWraZlh3XZYZXwOf3dIPeblaVFi9WknZud+L/pLqAn/0tXS+SW38Xf2aR5cQR2epfl8X3yls3TG9ejfot004laNpPFF83QBTzLquON2728Nt3elhhyPvvK6ZQLu577fG1HVruF3cM11wC1gQBQYOugb8vomfYZP8B8YC/6+gglaogcNkAKmBLenFfe62NcbsOe76IGgWkXx8S3x/l3hwiRw8iHXX0P/M58tW/bxzu//8vubz785Ys/bPv8zwFee2Lv3T595NB5n+NdzS3REdcvnjx5fOfOIxvXhxz4NfLkoct7fow8tvf28cN3T3mH7try8NievEsnYK9vSutfD0d5016fZ8eekMUf0yd5q57vZt/8lh3xlSRqA+vq94Kon7UvPe2Z51dKLi9XXrdX3TJW3VnqjHWA4i3gJFNPmrE329Cba+jL1/XnS0Fpks5UCSBd1JYuac2SttXFSb0AACAASURBVGQpW7LUremSunhVS4oekL3YV7UIbnCAAW7Y+JvhiZWxSfMwTAEdMi6g3ArFokBs5PKXFVoZlqzG0jVompMpMeAZehxdiSab6AKnSG9VmCzW/1Mwq0eJhmGiZYyq6l1Qds6Zh4jqQSysrCMvPT+7uKykujEttzijoKisoT6zuKgOCARCx4BDs9s9g7fsD/3p4I1dxx/6BCdHxjYnlcESyideVqDDX/X7R1b7Xi/wC8+IuF8UlwnKLB7sgbEkWjeBaqLRNSySsLcJkHE/5sHF0OfX7tfl1FBnaaPdE4hxokRo0erdJI6Vq3PXDzP9Hlccvlv0kfeDwNzRS+XI0+ljl/Pxhx/0740C/XS1fvuNxhvl+E984reEl33tn/nF2ZT/8XrxiU98aO5cXLc8KGM6LGP8wsPmiBftN+KAJ8Kzt3rf23zw+qWo7Jyy3tb2UVArpL6oGlBcqkAj3CrBbG3hcGEqDtiCbmuGlxexB0C66SF6RxWro1zcU60bbjSONhnHm2xzbYtIgGy4ggbM5IKyhc0p0pYUbstrTGUMJCO8Pc6/+cW51tjzY7m3UZXPB5NvgeMiul7frn4YEhd0+PjWD+urf2OKQCRBG5xYilV1di7k5/S+mpCMjgnmp0XUeZEYwZPNUsTTWP4MhjuPFeDpGhJbw+DL+WKJWMKTCFkiDkfE5GmFeiFNzqdIeHQemYBYQA17bNr664Yt29dv/mXj1h1bf969ZdvO9Zt++ub7DTK5eml51el0DgwMiEQiu93+++9vqRSS02ZdstmW7XaFSDTY1+1+s+KyW2xm3Xu6KunSstWxaOQLGAuo6eVVyzub1K0lyOoeku5tMr06Mntu1+KjaPq2H1E/bZgMD3IziXIKjsZiw9BkiW3N+cb9+8oaAToU8NPm+547ayIDUs79PJ53SwTLAuT7N9eebwT5NY2eb57zb0Ne6EAF9mKuDBKuQEjnu3HHR1hBcOGVTtK5FszpHkYIhHMVRAzuxocPE6OxnCwmv2lqvGR6pBY7DpzpbxwFVAArsvpbq8oyk08fOXR039760rJXDx/du3Ll4rFjhzZvOLtza8ihHcc2fnHsx68vHD5y3vPohSNeh3/cdPHQvrDDuz3/+eF9z18eHPj+4a+fxe7+pD5gCycnzD2c4R5KcdVEulse2AvCGE+8Z2/umoo6QEsJNrXFueFl9oF8C6TQOPCeq7YvT9uXq+3L0/TnikHpoq50MShbCMgRtuUImrMEjan8+kRJa5ICkKrrzlF35hrBlZbeFgOo3QkdXByH6UYGub0g3cKMWy1Xk4lLMoVLquDPopUokhpBXmZKdSiaDsuQIUlGusDGU5ukepPZYXUsW//dptKN/3sQEZyqgWA1YKR5iCjtQYBzalPj0/LLarKLqlJySwqra8uaGrLKSgBQaGNPf9805lhApKdfdGhUXmwuJKNqKqkMdi+h+fT1zH1BGb73mo5eyj0akvYsrTuzfOS3uPrw3/JD7mT2T3KHZrhYkmx8DDUEHhxqbYe0AJ/8ltADnmNQ1FMTVDJFSaCqMRS10u6eYVjP3csLTwXtuV38TXDm0eQh/xLsiRzUtTpxQB5t8y3QnkfQQ89GdkSDPjqdvvF67ZcB+R7boz84+vp/fJI+OPr6p1uNW282fXo8fod/4q+nn/7keffXEw98Lye+yuiob5saHMS21vb1NPUu9I+JphHauTk7CsFsb1aNQNQTY/JxmG5qzIWaWULC3yLH3OixRRhADizVD9QYhmptk63OBZBspJrelSvuf3/MMXblKTszWM3xc6XR/cmXWh6fqbl3tDf2IrbsyUjiDejrG5DESHD87YanVy7s+vzogU/bQPE4RvsMpQ4lAnQtFBT1JXTj2hbkaLyKTdeqGUojQ2igsXUMpo7N1DMYBiZLx+WoBHypmC8Qc7kSNk/CFOqlBgVPyWcIuEwGnY6eX4B4FFfUFZZVFZXXllXX1za01jW1VtU1llRUG02W/9AdHx/XaDR2u93tficS8v83XaVYPDTQ+1+6Jv3c7IRKKfm/6S6tmN/TNRA0zTG0h5sciV5Y/19XnkRxd2wi7NgAD/BxswkS7BydSRkYn9Ysvllae+deWSLCoTn3ImJO7Ik9vRP8IgT8+kJrok9LgU9Hp3/LoF/znH8z2r8V49dJDByih42zrwyQToEwXhDauWFOSAfmTAvKt58RDhPcgQuioeSoEeLjeUoGmlxJxLdTsAMSJoKCgAoIkyzMBAc/X5yR5LV718nDh6Bd4KdR924EBfkeOnR6766MJ7/N9bSOd1T11ZXWFBQUZ+UXZuSmvUp6eCvqbnjEg6tX74UEXjl26FWY33P/w1e3f5F09idC2WN9Xy6v/P7IrX3EZ6e05fd+7892z9S6ZxuXxqqMkDLDUJVhpNowUq0fqdAPleogBeq+HFVvtqAzVdCVIe4ukHWXyLrLJF0l4s4CMSBb1JGm7st1jFfJgNnitlxZRxm/ocw5DrVMDuonoSJY7xshze2yqEg4l0yqIlI48Bn5PF41S1xjybULVCOBrUBRLCyphaM0iLUGo83qWLapLFqSUD/9/nJIA8VZ4TQrlKjpRbHb4F3ZNRmJmVnFFa/S8hNziipb2kqamnKqywbnpmvA4P45THoF8GFSzctccFbNVOSrJq+g2CMBz05GpJ+7W+X/W93NuI6M6unqTtyrnK4zl+K2e0es3xuy7teAzzd5X4lKSMoo6wYPSjl8AYsnltgwJAWJrl1ACyh0lVThEsmdQuXK9ZjMRxmtJ25lbA14deplx/H43t0xwFOp47fKyKee9h+L6fK633G7CPmDX/Kn3o/33Cj8we/VVyceefxy5Z/HH+2+lv/zpYztl3MOhufsOPngiN/j/Sfunr8cFxNbNTBEmp/lICYowGpwfUZFe3pJ++uskpvRXc8TWiMfloVdB7x4UXkvcjQ7ndlaTyzLIxVncipzSHmvKYXx7KoUZmUyuzlD1lvO6ypigQsNE01acJEKkClsS2G3vCY1vZwpudeXGNL68FTDnWMDL0LQhY+ms+6Dn18BvLxacTfg/vndn/zJI+Ty4b6RUjynb4zQ0IeuaZssyWhLQAiROBmDoVBwZHqWQMdmabgMHY+pZzO0HKaGw1TxWAohWyrmSCRcqYQrUQgVUoGExaSz2GSOAI/Cj3iAeiGg3oH/PLt6B/5X9JktNtfSisFgoNFoZrN5aWnJbrcrZPIVp2vF4fx9ZUUlkYwMQtxv1taWFl12C2ph1mrRmy06u8MkkXLpDMLKqt29qnMrFtTND1hPNq9mHpvyXme7E2w5tRex4e8duze4WQsmxgKDgRufnjHanMuuJfeKFTPWFnf9aO3L0Nb4i1lXtg3mXUCCI8DNPn0wv7apkw3zx2tRxxrQ3i0YbwDKE4TyhJBPQynnBikBvYQAEDaoC395gHoTxrkPY8ZMsWMR7PQFWuECoRaLBVLxIxzyrISBlDIXhNQFFmG+LDs14KSP9+7dHTU1j+/cCfX1Pbl/377N68tSX8lpGBYSRp8fo8zP4OdmMTOzyOnZ2YmZqbHpCdjk+Ah8Ajo00t0Jbakbbiydai3FgSpovVWCniI3qs09VvZupPT38doVeJ2ur1QAyOMB8qX9FYrBas1IrWG01gCr1EAKFN2Zos40cU+2sCdXAC4UgIv5oDI+qIQHKhSAcvmdmeqhQuVgvnKgwAirVfRWsRsLOa0VMihAjxwRTfW/kdDcWjEfPes26kVItHwea8YyNDPERQJPMY03k7g6MsfKUyyK9S6dY9G5altcsajMBqrEMMMwjpK1Q3gNBKvuWTBAcBoorievvqq05lVadg2gt6C2NaeqtqyttaG3swnS3TYMBY5NN/RN3E+svBtfd+Nple+11GMhcd6hL4N+K7iTCHhVBs9unGscIMck1n33i++67ec8Ax/cS2mo6EHDSBqsyE4Tm2l8BYXKpDM4dJ6CyJQQqQIKXcBmCVh0HglLQcxiS0sbY55nHDhxZeP+kKNXEi8+bwx+Bbye0v00A3TrYf6th/kvUut/e154NvieX/Dd6Kfpr9PK0vNr8sva8kpbE9LKrke+OHry8s+7T3meuLbzUIhf0IPs/A4IBINGcqkYIWoEQ5+kUAdRvVn1hRHPyq4+a7jxqvrSo9LgqFS/oOKIqzW3blCqK+nlxai017jUOHrOa1zyE2FlBr8ynVr6WtCSL++plPZVaaC1UkCuCpTLbUtltCZQ2xLghVHg+ODBlHDgY//OR/7Q+KvDibdAL660Pb9Sdi8g5sLhLV//45uvPklKfTwy04nlwCeofb1IQCOsIakyfQgzQxIIGUKVWGrSqlwcqpSM4fDZSgqJTyGKBGy9hG/mMbUsmpTHlmjVGjaHgifPklhzVD4Cy5r06IEM9UKh/UOwwdHR4bGJ0YnJsckp+NS02WJzupZNJhOLxbJYLC6Xy+FwKOUKh8W6aLauOBwygWBkELLqcjptZqtRh8UgrRa9xaq3O0xSGY/JIr2nu6Jza7Em0HPR653ugjMLJzepgk84fPeRt381dny7GzMiQQxyWWgqlex+5/59dcm9ZBgG5t48v6Xk+YXR6pjaFyer4g4Byo+NDF7oHjvTPn2qEXG6YeFME+p0C/pEJ+poF+oYGHW6D3thkHAZSroxRLkLZz6elyTiNLn8xXqapmKWktMzGt8MiG1tSe0FVY5BOnCIIRp2nENCsonI6oKsgJPHvHbvaqmoeHX/fvh5v1MH9h78+cfqvDQJHcfCTPAIMxz0FAszQ0fNkhcQBAQSjUAi5pDz80jkPGJmYnxiCDIF6UIOg/BjYAocxIM1S7vyrQOFVkipvDOH15Yp6SpRQGrlg/XywXoZpEbSXyHuLRF354rBWWJQuhiULu3NF/cVintLhD3lwu4qfk8Vv7ec11Mk7i+SD70P5UiZfqxOPVgnAFQw2yqkoyDl3KAUOfxWwXRJWVIi6neNSoJAy2ZQBiRZPYW3opmScbQex1Ti6Ca2dFGsd+oc9v9FV0eT6Gff09WPvD/x6gewpmGidoQAr+mqKK5KyS8ubwXn1rVl1zaWtLdWgztqeoENA33to+Pd09jI+MJrT4rP30j1vZbsey353K20O6/rk6pGMxonnma2X45O33fyamhkQnk7fHBBiBI5F8RLJNVbJM+M5WvnSCwqi8dkcYRiAYNJmZ0YbakuS3l2/8mNy89vXkmIvl2Xk5GXkHD/xr2IS7cf3E989qr0eVJtWnZjSUZJVXp2a1EJtLV1DNAB62iZ7wcx58boU1D2HEyAmhCgJhgTw4jujsHaivbikse/xT15mlFbAx7onYL2TCBHMSKi0CE0u51u/QIPltveFJ1deyOlIji2+PyTqpBnJVfupl4Iyjgf0PUohlhUQC3MoednkNLihCUZ8po8UVU2pzJN3Jyv6qowDNRbR1vkoCJxZy4PmMUGZZA7kqfKHkLSr49k3ep7danzcWDPs9De2PDOF1c74q6X3A+8d+7wga0/f/fV959//vmzuCftA81DyMHcpvwjF30+2fRNaPRdJJUtVJkZLBmdLFSJ9IhJJI3CpNPYVLKAgBUQsRImVSMRmlRqg0Qu4EnJVP4smjm8wBjBsMc9DDabwWbRW61as1FjMKr1OpVOq9RqLDarw7losVgEAoHNZnM6nYuLi2qlatFqc1psKw6nXCiemRhfdTlddpvFoCUSMDar0WY32h0mmVzI5TGWVxzuFYPbxtCDYslPtyxl+TCC9wrPHV4OPELa8U+Y5xb3FFhLHFUr6Hw2w2W1WtXKJYMEO9H64Orhm347os5vv+23IfPJkfrSs6DuIPBYcMdkSOtMWOvs1bb58A5EGAhxsQsRCMVFjJIip+iPZ9jx89w0tLiApq3hWTuIshqavIkp7aBwAVh859xM5wy8Z3a0Hz4IQM9AGYQ5LhnVWFYQcNz72O5fG4uLkmJibgQFnjm0/9AvmxvL88RMPJeKlDEXFMQJNQGuIkzJCDMiIoJHXOAQ0SwylksjMIgLFPQ0HT3BwcC5GBh7YVAw3ckEZMtAedKufD4gm9+RL+gsZjTlLpQlYKuSyA0Z3M4CxUCpZqhCAy1W9OdKujMVA0WygVLpQKV0oFYCaRRDGsWD9eLBGhW8XjJcJh8p04zX6uAN2tFmeX8jo6NSNtUnmBnQkGbeanhaJkHPoi6JxNJ5tGoOa0SQTfNUC4qhmMYbCWw1gWnhyv83Xavzfdb9D13DGNkwRjaNUUzDRPMISTtCwIHHSworsivqipq7cusB+U1tZUBARVdbKailug/UMjo6gCLdTSgMjEw5fuml/630kOi8q8/Kn+eD0+vGXpV2R8YWnwiJPht6t31gliqxU+WuWZaerHmLFtoQLDVX7eAr9Dg8GYucTn1+O/Li4cCDP9w+vaM69tp8cyYBVLjQlIluzsV2lCKaSifrS6eaG+AtzeNtAFQ3GA+s5Q02iUdaOP3V3L5K6Ui9Ct4oh9UYplqMM82WmTbLTJtpolU32qgcrONB2qFN7bAeOJvIwU1j8BMLDonWbXC6nW638Q0dPNX+rLD6ZmpJaEL22afZp57k+T1J97/x2Ptksl9gfnDYeHIyLj+XXppPzktjl2QIyrMkNbmCyixRTZYeVGntb1B3lrMaM/G1CcTmVHpnFqY1abLyyXjJQ3jBb8Ppt0DPgoExF9sfhzQ/udQSd63wfkDkOa/dG7Zv27jvh3U/fb9hy7qffvT4x4c/7Nux/uDuD7797h+btnn5hQzCkSyOgskQzE0iJAIhBj2Pw6PQGCISQaWQ5DLJokJhYfN5XBlVoMWzlNMLrN45ah+OD/dYdb9bfvfGubZiW3Ka7TaDxaw1GtR6nc1htzns74tkhcLx7+V0OrVqzaprac259HZpRa9UU4mE39dW3ywvOSxmOo1kt5kWnVa7w6RQioUiztKy3b1sdCtwcnACM/nActF5ztWjuIM//371jNJ398DeDW5Yh509p1EyuAyqw2RasZjcazY5e444DeJgxojTPUhYI53QTiSWIbAp4+i4MdwrGD4Vhs8eJeSMkbLGKUnj1DisIIMoLqDKKimyWpKoiSxuZSpBPG0/kd9K4ndQOCAcuROJAM5PgZETUMzM2NRoD34BziYtcEkYQHWFv/eRk3v3NuTlvY6Ovnvpkp/nob2bN7bWlIo5JDGXKGEgddQpE3ncQJnQU2c1NKSSvqBkYuRMnJyNlzAwIhpSQkfI6LMS8gQHBeFMApjgYnZbFrUhZaHk+WD8zY4HFwdeXkPkPcUUx9LqksVd+YaRattEowleoxkukfXnqQZLlNAKBbROPtQkH26XwzrksDbZWKt+HiAZqVDAawwzzZqJZv0EQDfayQTVyueHONMDVj7xrU4swiPtIq6ZyZLPYy0YunWBtkoQLGI5RjTDThcZ6QKnVOeQ/Dfr/r/o6mBE4yjZOEQwDBPVQzg2DF1SWJFf01TQ2JnfDC4BgKt6wBXd7UWgxso+UBscDppGvS5pPRn+zO9m0sV72Vdiih9nA5MqhzKb4Zce5fqEPPT2v5lR0oJhyMh8/QJNThSY339LRJNxlfbRCWRTQ7P/KZ8v/+QRsv/r+NBfQSlXUY2xNGAyE5jCBSYLQRms1kRRV7asr1jSVy7qreJ0VbJAVbzeKj28eRkFWlkAGkardMOljunaxekaLTRveaZmabp6abLGNVHjGqtyjlYvDlfrR9vRYDB2bFZBZc/1DhJgcLfJuswTa1EEZCOw4XFyzqUHucGP08/FpJ15nHH6SfzRqLizEQ+P+2Veupl2Maz10dPJ7My57HRUfvpsaiw+5zW3MotXnsEpSdW1lRo6ykn5cQtFsbDM32bKX2JbU2dq4yYqnsxUPhsvegjLiOyNDQc9vdz6MKTqXkBVTEjevQtRF46d9zyz4eud27bu/279tu0HPT/ftOlP//r6h4OePxw4+unmXz/+9udvNu0pq2qbnEQScMTZmYmZmaF55CgCOYNawJFJLC5XyuXzyEwshgbHMCDzNOAUsRXB6KZI4B7OtaX/xOKqy/mfWFl2rizbFx3vL/JdLoPB4HQu2e2LLteyQWdcda68ca2+XVoxqrVivuD3tTdvlpdsJiOPy3bYzUvLDrvDrFJL5QqR02V1L5vcTqmoP3fh9SFdznnZbyGkk4dd4b6UQ5vR/t7u2cElMZ4vINDJpNXFZfebFfcb56JGzMEj2EQCj8Fg0Qkk6iSGDKQLQAxhJ0MAZvJHWPwptnCOKZlmKEYYyn62EiTU9kj0QyLNME8+xpTA2LIxnnLCuEjQ27By9TyXN04lj9EI0zwqTsZl0AnzPDpWyMDzyNi+5oYLnofP7T9QnZ7xJOLa/bCwC0c9d65fB2ysknDJUiGNTZ5X0+Z0lBkNdUZDn9fQ59WMBRXzfSgZSBl1RkqZllGn5NQJEWGYOddFHW3uz3zQeD+o6vaZ4eTbImD+4ljj4ki9eaDC3F9uhpSZBsuN0HL9ULkaWqqEFCsGitTQctVQpWq4QTnSphoFqca6lONg5WSncaFHOt6gmmoxzgHU8Bb9BNAI7+H2tUqRMC4CtqTirWhEfMy8UyrSEijyeawNwzDPUt5RZNYFlgnDtNGEBjrXKdU4JPpFvcPmWjW7Vkzq/5N1VSN4zTBeP4jTDuKUgxjBBKG6oj63qiGvAZTbDC4B9dRA+qoGOst6WmsGu9on4a3w6cahOZ+wx5cf5p2/kx76sDCtdjS1bjT0SfGWY9d/8rrkGxYzg+dzJRYcRURlK0kMBQrL4fBU4M6+n79fv+GTD6N8vV+H+gxn3J7Ou4Ut/43dGqfqSzcM5RqhuXpI9uJ4qQNe4posX52tXZmtX5mtX56pt03Wasfeb17muRbjTIMD2fyO1Okmd73Btq8gm5cRTctzza7JRttIrWGgQg0q5gGrsEAgAz7rYAsoQyMkCMREwJF6wPONDYM5uQ2Pntfef9kck1oWEZsd9Dg78Fmy/4PE0OinAdfigq/FX4rIv3N3pKhgvCiX2FSBrcqdzY3HFr5mlqexilNE5ZnSykxKXhy+PBme92yuKhHXljVd82q0+NF4yeOR7Ojh5NuD8Tffb9aPLxdeP5N7wzfj1tn7wacObN3547odf/v4yz0Hjv1y4MiJ0Csen3/zzx0HP9m8/7vdp/72/Z4P/7nF43++fPQ8vg0IaGuvH4Z2TE6AUMgR5MLo2FgvdLgTiR7mSVAIXNfIbDV0unSW0EzmDbCkMA+ry2512S1Om3nRalm0mh0Ws91mslkXXU6j2bSysuJwOJaWVqxW+9LSislgdloXl+0ul9WulSvVcsWK07XksOvVKolY6LBbV1addodZo5WrNbJFp+XdkmlVwyUAM8fivLgp54QPI9hBFyzh59EHtwx7730LBboUdK6YSqczF23Lq64lp9W4qJdR0PPzswgakyfRavhqLkk0ThVB2aJhvmBSzMVLOEwRj80XMblyPEc1zxbDRMoJuRah0GKlSoJITpAqSXI1icGZ4ovmFAqMUk6QCXECFo5PJfOpZKWIpRQxpByqiIqHd4OCj3pfOHi4MPbVw0thv4VeCvT23Ldl03APQMAhi4VUBmVBysDLGHgpHSOlYyS0BQltQUZDSKlzUsq0iDghwI8KiTARYZiLHqDMAIkjDT3ZDynt+eYpgGsGYIfV26HVLmiFC1Lq6Cta7C+2QYotg6U6aJl6sEQGKZEOFKsGyxSD5Spo43/pTvSoJnuVM93quW7FDEA7D9TNAZVjbUoYQAcDS0d6RfOjIsLsO5PCJuWKCRi7SKhAExSzOOMcRTGysIYXaeB43RxZh2PKcRQTX/r/oqulvz/rGsbIqhG8AoLWQbA6KF4xhBVMEECAnozymoya9rSa9rw2YGVfdy0UXDXQXgMFt07A2idmYUR+yP208Mf5AXezwp+W5TRPPSvo/mrf5S92Bh4JjHmZ1SxWrwjldhpVLBbqpEK9SWXFTCAvHPY8tXXTbc9fO+PuQRNvo3LuChpe2oeK3kzVuOClFmieeTjfAS9Znq0yw/Iso/mLU8WLU8Wrc2Vr8+XmiUI7qsWAbNPPNhnmmq0LrXZUi22+0TJdpxur0MMqdUOVyt4SQUcuozYVV/R6OjeR1tUtgM+6GBwdCqWanZJPjqBaa4jABlRDZX9GEighsSshvTzy6cvTYY+8Q16cu/ksKPJR8O37gddehN95df1WT0khbbjXLWMtkmbIbWXz+fGUivd0iWnPOdmvFA2FElAlpb2ACiiidZWgmtJgRY+hWdGQ5DvQ17eGX0eOJUd3PY3Iu3Iq7fLx5Kun7gcevx0SEhYc/vFHf/9uw497j54IvPPbrtNBf1y3/dt9fn9et//Ln0/87fs9//ju5z9/8nnglUtVtSWNDTnAttxBSOXkRNPQcCUQnN0DyZ2cq+NKYAQ6GE/r5EgGRapRlmjAw/XW5XzjXFxbtK/YbS67ZdFqsptNdrNzyWUwGdfW1lZXV1dW1iwW2/LyqsVkddmcK44ll3VRr9RajaYVp2t50alTqRVy6aLDtvZmye4wa3VKvUHtWDSvLVvc7+xuHcXNbnOPZBJvhw3vP4Tz3I049AvEa7+2tc4kovKVAqFEubrsfrPmfre6JOHgufQFKp2CodGnqXiUEMvQIbm6KQYXwmWOiah4CZUlpPO5bA5TRGSKkUzutECMVKgoKjX7faddwVUoeGoNTyKlKhUUlZyiEBOEbCyPihPSKGImQyPlK4RMMYssY5JxY7CrZ04HHD6UGh39/OrVyIAL/kcOnTqwl4CY5DIJPDaJy6HzBHwuT8Tl8jksNodBZdMIHCqaS0YIqQgecYqNg3Nxozw8jIOF0hC91AkAC1qvGW83jLep+srlHTk6YLa9K9cOylI3xGuaE7QdKVpwtro3X/G+MiwW9RXJICVySJlysEEx3KqCdSnhvarJfuVMr2QcqEV2G5Dd6imAHNYmZhKW2AAAIABJREFUhrQqIEDNxAhvBqZmkdx2g4bLUDFoRjZXisArZgn6GZK4f+4tXiQbWtDMENVomgRN1HNE/390dXDy+39lQPHmUYoOTuZN4Ccn5tJKq14XNbworE2orCsAtldBQFWDHdWDXfUjkCb45AiFH1cKiHhRfD+t9WkuKKlyyPdO5j/3hm88fs8/MrOxB0Ng6NkcnZivUwp1fCJPiKVl3o/Z9sGfnvocBDwIn0mKYpU8lzYmGbvyXCNVS6M1lqFK40jl4kzTGg5kma1XwYr1k+WWuQr9VKF1rnQRVa6fKrTh200YgAHZalxoW8QDl8lgF77TimhxLgAW5zus023G0SZVf40YWMZpKqLUl7LBvdpZjBVDUE1OqaZGVZMQ7kCbcKgD11YyXZnZn50ITn3dFveq4FZUUkhEcvjdVzefxEa+eHIzJv635wkPH1fnZArwc+41k3tJY8HDCU0FmJJEYn48OiGGlPhIXJGlANfxuquZneX0zhJSe9548fP+lKihlHsjCVEjr+6MJUR3P75WfPVsVtiphEsnbp/Zf85rX/jli37+Zzf+suV4oL/3xeDQB7GbjwV9tdt33cHgD7498NmPXl/8uPezHzZ/vu67gFC/5ITorOTbZUXRwPaXUGhy70BsY8vdovKIWUQlltDG4kD4oiE2t5tEafbQmnRai9ZgNZrsZqvTZl9yLK4431fOSy690fD232tlZc1stv4H8Jpr9d3K21XnikVvXltafrO69m51zag3qFWKRYftzZtVu8Os02mMJq1j0bK8ZF+zm8wC/O+8ETel3wpoftsOdAOa3S21K8B2N5VkVgp4CoFKa3r3zr20/MZhtxq1Qj6XQGXRODIpWy9jmwRMHR7DGhKIZ2VCtILLVPFESoFUKhGJFCyRisrmoaUSkkrNVauFCrlIKhFIJXyZjCeTMNRytk7N0Su5ahFTwWeoBDytWCgXsMQcioBOkHNoNMTszQvnA44cfnb9Wtyd29fP+fodOhB6+riMSeaSUTwqRiUVCkUynlDB40s4bAGLwWZTqWwygUVE/T+VnQdwG+eZsGmn3aVc7py73KVcEsdxbMdyjR33bsdVlmRLtqxi9V6oLpIiRVLsFHvvvfdeUAgSYEHvZbGL3cU27GLRGymq4R8Qtk5xnH8m7zxc7i4GO0POPHjf7/2+XVi0ElApNIr5BvGUScoxSad1i+Pa2T5kplPXW6JozDK2XcV7im3d+fauPE9Pvr0tA29KAaoTVGUXZBUXFZE+R5axqwDsK4H6y+GBGnS42TrWjU8O4JwhnDdoGmlhF0bt88NWTic82mrorTf1NtnmptXcCdoChAN+VKNmAMCm1VvmxFaB2CFSQsOCWxorMi5i5tW0RIeK1S4z7kHZgD0Y7TA7KZdNixBzGnJazvDVyPACOyH38rSOGS0wKVYvqjKvFp9PKzieknMmKzejtqq4t6W0v6W4r7V0oLt0cKRTqCgfEu1OKM5qmklv5B/LbPvNSzt/9ucvfvf6wY2Hc4U6z4KCNAGsFWQ080pgQXZ682d/+fefXN7wTvXu9fNXDstT90JFp7CGVLItxzlYGpyqW55pDfCb2elafLSc4dYQkyVuYW1wqd7OL3LNFAUXy9mZQopbapupIXlV5HSFW9R0Q9V3Xd7jmWtaWewKCjvdvFZmrJEYqMN7arHuOktPK8bhh+3eMM7QXJ51uNfFH/bPj7lme/HxJq9oiJ7shvpaGO6EfXZGNzg419bVWlKTn3r10qm45HNx+Wmp2clxi7whJ6oKX2fDtAkdahKkXxBePr2UdEp44Yjg4hFdVbauIU9RkyWrzVI2ZM9cvTCUeJCTdnIy6cjQ+X2D5/a3n9hR+OX6jB3vxX36+ucvP/rOM49t/uj92JNHX3v71efffv2Dnds/OXR0y8nz//HIs//yqz/98qHn7n/kmV/+6nf/8ZMf/+ePvv8vMTFHd3147sTG5ITN2ZmfVVbtamk9VF6940rGR6dPv1ZRfmhqPHeGl8edyhDNZMXYHSzjsrNOh9Ptcnncbq/H4/N6fF5fwB/FHwz4g4FAKBgIBaMRCgSXg6GvWF5eCS0vLy97/y/ca7tur9ft87pdNO2z4SESXCWAWygahpGwBQrDUJgkbzK0z8W6PE63x+dZw+v1ErjVDBhhxKoHzAbIDGKgTLeo0s2DFiVkUSKQFrUYYNgAo3oY08KYGiciyRbDDBhmwlHga4w4YsARHQZrrRaN1axBATVi0iAmjVYmwiGdxaBCDGqteDE+9sSzf3r43JFDp/ft3bH+gz//4f5jX2wJWM2IbJ7Ryyi9ggIBzARYtDqzSg2pNIhWTxoAGwDgeh1p0CIqOWPWAhIhKBep5iaMC+Pq8aapqtSGS4dqL+zryzw7WZA4lHGu7cLBisNbi/ZtLNq3sfzo53VndzbH7e28fLgnPXYg52Jn2tnJ0oyF5nJhbdl8Y7WstVlYVz1XVzHfXCtsqhwtyenIvNRfmC7ta7ZK5swqtYtx0xi1yJ81K1TKGYGKy4OEC8ZpPsSb00/yJL2jksEps1COK82wAnATPr/z2rXQ7euhm0E24IAomwakZEabWIsLFRhfRs4o6Dk1MacxciQL47PHY8/tO33m4IXzZ9NSrpQXFnY0lPZ1lPR1F/T053QMDMigI9n1CdXjmZ2Le9M6fvHizl+9vPOd/Wk5rTNLUEABsCQTVIhVtNlcnhT/1z/8ctsTv207tW3g9JbJM5vMhUfNpaexnjzrQDk1WsNONbq4Ta6ZFtdMizPSKK538+s8/Bofv8rHr/DzKvz8ch+/gpkqYzhVLK/Gza/zzTaFhO0r893X5vt8/K6wmh+Wc53cfnq8hxrvdfMnruuUIRQL+1fCrFff2cNOjjnGez3cfnNHaWh2wDZQb22rZvu73BPjDIeDi+YItRwzapVLcxLeBH+gs6+hfLy7Xjo3olkYD7OWMAG4xweWriTNnD3FP3dy8txxbtIZaV4S1lGhKU1Xl2cw/fXzOfF1ezf3nt7XsP+z+sPbao5sqzi8NWffxsQv3jm58fl9777w3hN/3vr2hr1bvow7e/GvH7z/0RefrP/ys93njmw9vPPxvzzys59+95Ff/PiTZx869dfnU9e/lrb13S1vPHJ43zuJcVsS4jYlJW4sKNpVW3+stvbQpfi/Xkn+oDh3c2PFrr6mgxOdx2Pu6BrpJwf8UUuDy6E76kZP3hH4K32DwdDXERF3bcFGpB/9t+H3+rxOl8/h8rJOL+v0OJxu1hHF6/ZEWIu73+Ry+gicdjhcFEXbbDaGsRkjpaoaRgAYMSJWA4rpUUxvxfUYYcDWvMVxAMNMa+oacfRrIuoaMFhvtegwUIsC6jV7VYBGYtZKAY3MqFEY1PLkhIuP/vGB7Z9uOn3o4PaNHz//yB9P79pu08gppdilV9FqqU2vRdQqQCxWzc0tTXI4vQMD9a2tZdXd1XWT3d0KPp+1mB0WE6RcBOWiZZuJkEwB/K75zvLBkisNqWdLzx/Nj92fe3xv/vF9OYd3ZR/ckXt4R96xHblHtmYd3JJx4LO0Q9uT939x5cDOc59v2PnqC7vfePXMxg1nN20sO3O6OiGuPiWxJjmuKuVCZ3G6cLDJIOGrlSqSYiEzIpwRqMWLUgF3aWrUIORJx4eU02PSiXHR4JBkbBoSK20GlDBaPXTQ77m+Gri14r3mxFlUD5jECp1okdYZcLnKuiDFRDJMKIV5S4ZhgahvLPbk8T3H9+88vHv3iX0nks+mlueWdDfWTfS3CLjVk9NjBiSpYTC+diyhnrvlYs3v3jzw61d2vH84XW4Lq6nrmDssVVuMGpNRvPTgj7+35akHEje82Hh8kzDriDT3kKn4RHCsyDFVa+c2O2fa3LMd3rl2z2yba6YlOsfj4dV7ePU+Xp2PV+fnRvDx6tipcpZT4eBUu3i1Xn6TX9AWEHQGZ3s8nK7VxXH/3Cg92UuO96NDPbbp0RW9etlGh72BkBagxqYcw0P2/naiuxZqKcQ7y9GmYqalJjTUG5qaZCbGwalJ4xyPNClJo8xtUrkMMlIutCoEuGHBZliwSWcY/piurHA69uT4oQMDB3Y1H9jecXJP/5m94qvxsoJEce4lc22eKDuhbs+nLYd3NB3b2XhsZ92JneXHt+Ue+CRp29uxm1448P5Lrzyw7p0n39i+ftu+Lw9s3Lzl4+2btx7dse3EtriM00djt8ad+qK9ME5Uk8nPvjB98dB40vH0I5u/WP/s5+ufTo3bXl54Iit1Z9rlzyoK93352UNHv1yXcPS53AtvVV5+rzbl/RiHy3l3vr0jcHRyKHr4N+k3EIm/F/jOmbt3IvnZH1jxBZa9/mWvP+j13SFy/68vMum0dr3/u+a1lZteT3B19UYwuLw2meyDYcgM6lEriFoBK27CCCNOmnDSSFAmgjLhuPFb1SXQSOK9o+7XiVdFWk0UBhjUUoayWgCDXLx06eKF6dFRnVQmEczW5OWVpafPDw0OVFf0lhZ3lhTnJyVlxMenX7hw5UJcxoX4pNPnzx04emj7rqPbv9y+YcOXGzfkX7kMq8UOzGTVizH9fNhuukWqr8HSoFkcMMmCgCJgVAaMymWzjliclQ10CFqrZtuq59qrp+uLB8qyBqryRxpKFwY6VFMjspF+9eQotiCkFXJIOAOJBCYRTyMYl/P61aIRi0ZAwAq9QUWxNsCsl8lEKtmsVsqX8AdNEh6pX7IZJaROBiuXCL3GT5K33L6bvpWQd2V1+Vb4evjWyo0A67JZIESrtSgVlFFHapW4QopLpbhYAosWjdN8yfhEXkHa5asJZ1NOHonbdzhh/9nMU2m1GYVdpV3z47XTwwNyZdHAVEJ1/5ni/jf3pPz381/878tf7E2pmdI6FkCPCvWojThqIdLj4n4aE7P1xSfKT+7siNszkXJQUXIOa0ll+nI9nBoPr94vaAoJW4Oi9oCwzTfb4hU0R6Zn+c1/R6OdW23nVtq51SyvxsmtjyRqbouD28ZyOuycLnykzTrSToz1QH1t1rHeVb0y7HLfZp3oBG9VuOQeGKDbGkzVeWD9VbA2F2so8HU2hCdGw4KZVdGcXy4LmHTLoDGMW8KoJWw23NKr3XIRvsihJFzTaLuyoYSfdG786IHxw3s7dn9Wvn19xZ4Nbae2T6Yck5encNJiuemnZjLP1+zdVLZrQ/3hrbWHP684tKVw74YrX7xz7uPnjry1bvurT776pz8/9cfn3nv7kzfe/vCDLZ+/9enGnWeObD2555P9m9/f8sZnW95IPbdvpDJT0VFp6qw2dtX25SW35iSkHPli04sPv/Lwz9564uevPvJvj/xnzJ9/HfPBkz+J3fRYyakPuq5s78vYEUNQJGlby3AMTdsZhrXbHazdwUbLZo/P+9UE7536eW2O9xu+BYPBaO79xnYltBwZD4ciXA8ur4YiRJZSBkOhQDC09gnwdfJeK7uXl69fvxnwr9y+Hb5+/ea1a9dCoYDFAhpN2shdFKgJQU0oFulFYYQxCo4D/0jdO/ZioDaqLgqoI19zCGhMepVepzLotYyN5kxxl30hn8Oz6g1N9Y8e27EnO+5S0tHjV47HXr0Yn3Ds5IVjsQknz6Scj89KSE29kHju8PGD23fF7jtw5vCh2P17k86dUC/yaFRLWRS4aeEaofUAi5SSZ5VMo0tcUDilHB+Y7+3AxPNW8Ty6JELFQptK4gG0bpPKppUg6iWjZBaSL9CAhjFqYdmSeVEILokorRzXSCxKESCf0cs4euWUXjWt1fCstMkVskG4FkJkJrMIhRf1ygkcmsNNc5hxFtbOmpQCs2oBMylpxMRYYZ/TG3mG9ur1m9dWQl6nm8ZYDGRQI4PoWUTrgLVuWOdF9C5QxxpVuFFqtizprPNKiC/UDI0vtgyKGoYkLRPq/oqh0s75ARFm6hFLj+eWb7uQ9+dNJx58c/dD7+yJzW0XwUGZNcSRgmI1VFxU9f2YmMd+9YvPX30u7/iuuvP762K3cbJj0e5CaqDIPlLqmCjzcKoCMw2h2abgXIt/rtUz2+LkNzv4rQ5+KzvTHoWZ6WAErQy/lpmpYnjVDK+a5lTTnFpmut421eCc6cRHG42dlZaBRttED9jXaB3uvG5Q3GBIrwVWdnT6uTNUeytQni+5mriUG7eUfUGVl2gpyaHqKtjuzgCfexswhN1M2GELu9gwBKyK55cX5pyCaVI44deKwrg6uDBOdlTjdUVQRdbclVOdZ3c2n93eenpb98XdssrU3ot7Go5unkw7UXNwU97Wt4p3vle0873CXe/n73w3e9tbqZtfufTxc6c+evW95196+Pfr/vLsS08+89yLb7/11OsvbDu250j88U27Pt7y5YdbNr+5e+s7pZdPyAcbqdkhaKxd29Mka68ZK0jNP7I99sOXjr77TNyW17L2fdiWfKA7+eBQ2sGxjENTGQc5GQdjrDiGEThOEt9w2O31RIk6/H9JeK26jS7SuDtnfkPa6OFKaPnGyrWbyxEi9i5HiAr8j9QNBpfdbm806/r9fo/HZTTqNVqFGdSDkA6EdBCstSA6GNVG+UfqklbTHXVxKFIzW80a2Kw2G1UqpYShccEs12KxKBSqiXGOSCh2ML7rwdsTA9N/ffHty6cvFVzOLku5WptbUnglpygrryq/vLG8vrWqqba4Ov9KdsrFhLNHjuZeSSnOTsvLuDQ33ScRjcrmR9TicaNoBFocx2R8RrvgMqv9iMmPmv0ohMqkThB0wTCm0QBiMayUEQYtZtTqZfMooCbASNMb0alIs4EBTRSohzRiQL1gVAuNulnAJARAocE8owV49gDouIZAlNRql8KkkKDnAXCcJGfsNhGFC3B0FkdEBCImrAqG0rscqJ3CXU7W73P5PYzDDlOYAUeVGCIDDXMIIMQgEQHNY2YhYpxDdALQyNeBU3qCAzBcAz0pt/YuWNoW4fZFrE9CTvKAkQHpaJeIU9g7WD+5eCSt7pXPzv3mhc2Pv7dnRIZNylGe3LKggiprWvfs2PujmJjXHnvkxOb1eSf3daWfGyu4tFCXjY/VsePlrslSH7cyMFMXFDT6BU2emSYnv9Ex08zOtDIz7bSgg56JzI1Rgh5a0GGbqbUJqhh+Dc2rpnk1Nm4tzamnpxt9ol5stE7dnA90V9ITnehAEzHccU27dMtJOmEAnJpwcCfpgU6grlhVmTmXe37y8lHBlVMLaefFGYmKkjxooMupWrpOQOGAM+xxhA1av4AXmOUFF/grOlHYYQoH4dsGQUDQ7Z9qoXpLxeVxvVf2NsVvbT6ztePMNlV16vClfQ2HN/KzYhuPfXrl47/kbHkle/PLGZteSF3/bOJ7T59/49HYlx7c/9Ijbz7x8P2/+Pmjf/z9S88/9Ze/rHv6mYe27liflBIbl3Ag7sKePV+8/e7zD2x7+4mKSwfF3WXgeAsy2CityBZcTRIWp/CuJvQkHOxJ2D+Td56Tfpxz5Qgv5SA/ZX+k55dz8qusS9oo299mXZfHHR0G3y1wJAnfNTq9I7Df77+7Tr6zHwoErwVDq4GvWAkEoyz71x6Y820Fs8fjYxjW5ws4nW7HWuj1Wo1WYQJ0gDmCGdRGBY46/P9R9469d9RFzDoKhxEUxHAYxRDIgqh0xomJGaFQPtjPUctBIU96dO/povSSrprursrO0faR2uKa6pKaquLqquLq6pKa+oqGltqWjqY2wTR3ZnpifKiHPz1gI/QOxkBgcgaXuxElrV+AJFyDaFotmBRPjEz3dA40NXVW1bZX11flF2ckJqdcTEi+EH9838GNH3yQcOGsUMBx0gQKGs0aJWY2InqtRhrxGTLJzCYxAC6YoHmjZVYDcpXmSSKggl1iDT5lsnEBahIkxvSWXgsxZIB61cYOraHHCI2CCBdCBFZCbHcYvV6bP+AIhRw+P0kzRsQqBS3zIDyr04+bgAkQmjaZxzS6AZmiSyrtWJK3CWV1s8rqWW2VQFM6oysSGAtEYMkiWruAtSnsE3J6fh4WN02Pj0kNo2J4cAHObJg4cLnsy3M5U1JkVm0dnF6Y4i0JZuZf/svzLz/55IcvP7f343fjdm+uuXyG21Ck6Conx6vtkxVOTrWbW+fm1zt4DXZOg226LuptVN01b79Wl1/P8GvsM7VrU7v1jplGp6DFKWgJLvSSY/Xq+ki/lxxsJAcbmaHW0CLvFg7ZFRLf/JxjcMDV1YpXF5krMpfSz/IuHlpMjFUkn5ddjpNnputrKgwDnYax/hWN8qZcusLlenr7HO3tTGerfbTTPzd0Qzbu47YujzXcmmy4NlTp6iuAuzJV9YmKwjhlfryjp0JXfnn2yjFN+aXhuJ0Z65/O2vBMxvqn0z58MvnddQlvPnLh1QfPvnD/0Rf/8N5jv/zLgz97+8/3H9j8+ud/ffqL958+tfvd4uRDBQl7Si/vq7lysDH9UGfOiZHSC9OVl2YqE8QlcdqKREVx/Hz2SVVpPNmVR3blGaouqQrPGsouoDWXqIYUpv4yURUfE025OEncXTbTdiY6AP6GwG7vV42lvxf47lbTnX3/2uA25PGFPL6g2xvweP1uT5R/1Kbyev00bXe73fa1cDqdIAiYQQMIGUHIAFmMkEVvgQ0wYox0rVATjoM4DmKYGcPMX7eXI31mEjWTqJlAABw2ERYjDhkwUI+YdRbICJj1Op3GF/AvyZRd/cPjU3OscxW0OBzs9ds3wksifXF2bX1xe01+80DrWG/rUF/HUHdrf1NNW1VJXW1FfVdr99jg6Ojg0PT4yPBA+2B/U29PVU93eVNTdntTbmn2hYLLsVkXjmfFn8pPSShMTclJSk69kJB1OS0/M78wt7jgaklNZUNdbfOlhJSNGza/+PwL5WVFkEmPIxBmMVshwKLXmjVKs1ZqNki/VldogudM1jkjOWsNLKqIESnSLce6DfYBOdKiRJo0aLPS0rhkqJLo6zRIt946pLEMG6xTuF3sDWGBFSZ0jfYGENqhRclFCymwkFyInMZYPuUWEC4uRI0a0H490qfHehd0FQJVwbQ0bVyaNKVM5OqS+IZkvjFNbqsT461L2IgYFfYKxoZESxwZNKezD4iAuuHFP7+3fVCoWzCQAplJJNXPzcv4vLm05JQdmz/54LWXXn9q3bb338g6d6IpM36uPkvSmKnuyDf1lyFjtdhkAzHdRHKamZn2O9CCdloQOYz4zK2z82odM/VOQYN7rsUnbPOLOkOirtBcNzvaoKlKlxcnY20l9t46e3e9Z7T7mnAWbeu42T/qLat2ZuTQySnGsyc1Jw/Lj+wzxR5HTp2GTp6FLiRaMq6qcvNn09Ox1g5bY3uwvmO5vMmdWUilZFoz0qH0JPOVOHPKGWd2/HJe4vLV+FuVqTebshzlidebi71VeaHGIroiAypIsDfnGEvje45uaDnwXuvhDzqPbeg5vXno4o7xxD28lIPcjCNjOUf6cw5Nl5yWtacKK8/LmpL0XRnm3hxTd4a+LUXTlmTqSYMGsoDedE37ZU3TRddIrr0nGW9NQJvOQ3WnzVUn4bozdFsCVncWrz2NV5/CK2OpylN01ekY0AJBsMWCwDCKIFYUxazREtrpdkX5hr2etbhb3aio0TPf2Po8Xp/L7Xe6fY61PrPT5XFE+syRVrPT5XG5oxG9pscT+VwIBpftdofH47Hb7SzLer1eqxXBcSuMmGHEjKAggppRK2jFzBhuwda8/VZ1KSv4beoaLJBpSbIYCAWtJKXQGjd9tqO7f8obCHv8YZUax7GARokd2xdXktPQVjskFmjNBsLBBG6uhsM3w0HfTZb2OhiPz+NHLHAo6F1edoeWGcqmd3tBjY47MdHAHWkWTnTNjfUOtdZW5uXmJF/OS8suzSstyCkqL6nNziw+cCB28+bd23Ye3LXnxOfb9lw4d7G7vU2xJDFpNCalRiYUaZbELG5FAS0KqRGLygwt6kyzaiNHC/G0GAcLCSVYpwRrX7I2mlx9S0iVgqiV49UGe4sMrZJYajREu4boloBtUqjTSEzBNglm19icWtwhh+l5M8kzU5OQfUJmbtPh3QA7ALADOqpTjbfpqE4T26MjGxRo6RKYI4EzFWSOxn5VyWRJiSyto2oJq5HhfXIrv2GwMenq1eT8qtyantK2iczqnnMZ5ccuXW0a4CpB2/ScXGeyypQ6lVLX0tSckZoSfzr22Ucf+a8f/evmt14uv3SyKTW2vyCRV5st660Axhsxfmckzc523NGVnWl2RGh08hvtnDont97Nb/TNtgRF7SsLPatLfTfE/cGZDudInbY0VZx1HqnOdXdUuVorXG31YaHQXtcSHpwK17bduHL1dlo2cfykMy7OfvasNy4heP6y90xSIClnpbDGVlylybwKFFfCBWWrlW3hqo5wVsWttIIb2YXulFQy/qzz0tnbaZfCyeeunTscTjsXzo/3JB69lZ3qjL+AxB42nz5oTY5dabx6q7/CUnLRWnsZrks01yUB9cnmhhSw4YqlKR1uuUINZeODV4j+VEtrnKn6lL0n1dWXbi4/CdeccvWkBEdznINpRFci3neZGkq3DaUyPfGOvnh3X4KrN57tukC3n6Vbz7BtZ13t5z2dFwPdCSs9ictdCf62CzEoZoVRxILAUYFRzEpQJEXb/lHW/cq2v/t1t7RRmSMjYZ9/NbS84gsE3V6fI+JtZK7I5fa7PXaaYZmInA6Hw+WKSBy9gvNbgnU6WZuNtNE4ZcNIykpSVoJEcALBCdhGWW2UlSJRkkBsBELhMIlZIqAQgYBRSIs5CmYBTIAORi20ncFttFSl277r8JRAwnpvA4hbIkdp5qZ4Eaoq79m17VR2SjlsZMwG0gLSNOUPBW7fWA37vNdAM7q4IFWrtUtiEYaDVtyg0YtM4IJKx1OrOFLRaF9LRXrC6SO7v9i7beveHTv27ty3a8e+y4lZaWmF+YW1tY09vYPcKYFEJDHIVYBCptbIFHpNKOZOAAATRklEQVSZ2qhQgyqDRWNAtHpUp7NoVJBWBumloGkRNC8AoBCABXorR4H1SYg2CdGyhNcv4lULWMU8VjyPFS7hpUt4qRSvkOE1CrxRgbUo8XYl1mMiuFaHhPYprc55nXVEZunS4L2gc0hja9fYWtV0s5pujKJkGtVMg5auUlElKluBzpFv8uQbPblKW/oCkmJ01xicbXr7sAKdnlFweidHq1p6r1a27zl5Obemu7Cu75PdJ154Z1N8Wn7vGL++ra+gtLpvcEwiVYpEC42NjYkJl04cO376+JEdG97f9fG7ez5+99jnH6ce+7I1J2GxuxIV9EjaC9W9xcRknW++0ytsZqerPPya6+JO+0S1h9ccnOsIzLZ7eM1uTktI0HlD1LfM62D7KhW58QuJJ4DcJCQvhSrODDTVhGWy8BQvXNd2M7s0nJoXTs8L5xaEC4pvp2WG03PDKVfDqYXhnIpwaZO3ohEur8ZaO7T5RQtHzlnPJIczK8JpRYGENNXWHZJPNyk3bwA+/Rjf8jGzdaNj56f2PZ869m4Nnz53+9jZwKGjzsMHXeeO+zLiVipTr7flOBpSbM0pRMsVrD0N78yievLovgL7QJ5j4IpzINnTl+zvTQ52Jy93J692RrjRnXazJ321N325Pz0wlOEdzvCMZHpG0nyjKb6xy/7RCIHhpAhDiaHBxEBvfKA3PtiXuNyXtNJ/+dpAcgxiRb+hLk4SUXW/Nev+nbNfnfjWbOxfW50V8vh8DpebYZ2M3WVn3azD63TZaSZi713qRrMu+y3BsCwTUddGUhQRsZfECRLFcStOIP+sukaDBiOsiBW1kpRYockpKBNKdDgTjCy+NdooZnV2TldX238m9kp6SvFwP8+gs0JmkiK8bueK171KkU6dFpgXiWUyxfy8ELIYzZBSphAoNTNLsrFF8Shvomu0t6mvtW64p03AmZSLJUq5Ri5R6zQWrRZRaWCFxiJXQxI1KFGDMqVJI9ca5BqTXAsq9BaV0aoBMK0J1xlRjQbWKmG9DDbJLGYxBC6Alnmjla/E+6Vku4RsXiTrFsiqeaJUSBbNEfnzVMECVbREloipcilZI6PqZFSDgmg1UGOwaxb3L8AungbvlaEtaqrN5O5SMw1Ke53SXhNFwdYo2BqlvUpFlyptBSrbVTWbo3fm6p25GnuWkso1umqNjg49PaTF+SqLWGZUitW6BaVpQQUJZJHt5JysoKrlbGLG0bOJe46ePnD8zKfbv9yw+fOjJ08XlpZV1zdcvpK2a/fepx9/4u1XX/3gzdef+uMf7vtezP/8IOaDZx5K2rtprDxV3lVknainpmqpyQrHdIVruowZLV6e7QjO9gQE3a7pVmq0DuuvxHrK8e7ysHAwLOj3dFbhZVnw1WQoLX5u/w7hvl14WpblXJJ513HLp/vozQcDu2JvHosLn066FXvp9onE8ImU8JnMcGJxOLsmXNFxo63/2vAkUdXI//yAcuMBx86z1/bFe3edsny8TfrKO8pX3gReft360mu2V163v/Y6/dab9rfe9b6xMfjuttDGL6mPNsnffF27db0v81y4u/B2f+HqUGFwpMg3XuyfKPNPVvqna0OcKs9wtm84IziYsTKQcb0v81Zv5u2ezHB3Zrg3N9yXe6s/98bg1ZXh/OBYQWC8wDeR5x/P9o9nRhjLCIxmBYfTg8OZoeH0YH/qGmmhgfTlwYzlwYyv1IVgy52sGx33OlzO6JTv3ek30rj6B3Gn6I0a6PV6fT6f3+vzuz1e1umi7SxpY0jKTtlYG+2gGcZGR+y12x0Oh9PpdLvd0TfS/zhsa0FRBEmSBIERBIHjVhuF/VNZF8dgr9dNUKTL5wdgTGO0IJTH7rlhc16jXTeCK2EAtMtl5hmedJYnXRSqQYAgcNblWPa4l+2MF7aQOi2gkGssFsRsNjN2kqItAKgAIKnWINTq5gyaBb1CpFcsgAYNZYUZkrIiGGCwaNSAWg2qVGaF2ixXAVKlSao0yeV6o1oPqnQWtR7WGKwagNCCpM5M6k24VofptFaDCjUqYFAGW6QILAExoYoYkVFdYqp1iWpcJGvmqQqhrXCOyhfRERbookVbscRWJqUrpbZqua1RS/eZneOIjwO6RzVUhwxvUNONek+L0l6lZCuUbIXCUf4Va/tyW76CzlPb85X2XCWdo7Zf1btKAG8NEugyO/o12IjMPCE1ChUmpd5sMcKETA/PLKnnpBqpDhRrALHKoNCDSgM0wuGP8QRDU5yWzp6CsrKUzMzL6empmTlHT5w5fuLM8WOnDuzbv3PLpx+98crrTzz0/IP//fz//jh594fyriJW1MFw68iJcvdMzcpih5PTyoy3YMP16GAt3F8J9pSZ2gpNTXkhTldYOBSe6g60VxF5V5wlOcI9W+e2blF8+qX4tU9n//Dy9E/Xcb//oOD7D8786GH+j/8oum/dzI8eXvzJE+r/eVl1/9vyx9YDHx2iT2WGp6XhpqH5N7ctPvqB/g/voQ9+IP3Z08J/e2T+voeX7ntQ9dM/GP7tfujHv7P85LfQv/3W/O8PLMX8ai7mV7L/fFj0q4cH/ueXi2+8eC3jbLi3JDxUGh4vWZ0sW+ZULHOqQpyaECdyV5Nvosw/URIaK7s2WrY6UnZzuOzWUMWtoYrwSNXtkarbY7U3xmtXJmtDnLoAJ7IKxTNZ4ZsoizBeGhgrD46WBofLlodLAgOFUYKDRf6hCBF1o9VydNCLWNGouqzTEbX3jsBfOez69rhj9B2HI/Z6vG7W4bQxdoKyWXHSipFWzIYTNEHeUZdlWafT6XK5om+k/kFEjbbZbNHX1+wlCAL7J9U1oxBgowgURZ0uD4JT7sCKjQ2wvlXSEbJ7r3sCt0naa7N5WdbvYHwkxjC0J+C/dutm+Ppq2OUMYlYGtuAITLhdfq/Xu3ItEAi67Q4raQMwUofhWtYGkVYTDGhhQI9CgNUCgwBk0AEIhFsgzAIREIibQdQMokYzYgZgyBB5bhiqBzCDmTRYSIOFMkKUESL0JsxgwE1rS8EgNQorEVRhwcUafEJO9cmpXjHVumirn7dVz9Elc0zhHJM/x1ydt+ct2guX7CViplTGVMjoGhXToXP0mz2Dele3mm6UUbVKe43OU6tky5VsqcJxN+UKR6mYuiq35ysdhTKmQExdVdBFJm+9dbnXGhg1s2NKeGxeMy6UceZlIolKpdAaFVpAY7RojKBcY9AYQZRkUJLWGM0U6zIiVolKJZRJxUqlVKcWa5TzCjlvbmmCOzc6wR0fn5wYGR3oaK0rvlqUfD77zIEzW989tuHFvCOfTpclGAaK4bEKdLSKmmpFRlvMA/XgYAMy2oSONcND9ebucvtwU1g0HF6cDHP73TWF4Z5mdexhyfZt5M7j6Du7jI+8q7zvWfn31knvfWjhngdn73lA9N0/8mL+VxTzB+UPnpb+5LmFn79ieWPf9fMl4ZGlcN2I4PH1M/c9L/7eU8APn5+L+e3SPQ/OxfxGFPNrScz/yGP+Sx1znzbm35UxP5XF/Ic25nfzMb9Q/PRhxW8e4/zm9/oP3wnnJ4Y7CsKDRbfHilcny1Y5lSvc6tBUdXCyxj9ZHeDUBzj1oenG5anG1cnG6xONN8ebb443355svTnVemO6dZXbdo3bEeK3hQSdkUHBdKNnssE70eCfaPCP1QdH60Oj9csjtYHBqsBglX+g0jdY6R2o8AyWxUSrZdAC3VEXI3CCIu0OlnU6otzt8LeLe9fZux32uj0OmmFJG40RJGLFERRHUNKKURhOUzbGRjPMN2tmksTvgrwTDMOs2Wu32RiKoknSRpI2giBsFGGjMIq0kgRqw1EKQ0grHAG1EAgUhbSAUTCLGTYbzYDRiqAul8fOuj3+FdrpDa6GXf5r7sAqzXpsdjeG23CCspE0Y7N73YGb1yNfkBa+Ffa5QxRuJzHGbnO5HN6gP+T3eTxu1m7HMMxkteoxzGBFtBazGjAoAYMaNhsjfy9KUFYSBa0wZLWAKGRGzCYQMJpMBqPRoLNaIAyCCDACaYZJM0wBKGWGcROEm0EcBKywEUUjyz8RXAdTyki9So0pqGGprVdMty3Q9SKmas5ePGcvEtrzhPa8BTZ/iS2QsMUye6ncXilnGlRsq9bZqnY2K+01cnul0lGpdlcoHMUKR7HybtZMFtvy5GyR0lkmY8rEVLncVgd4uq3LUwZ6XItNKSG+3DAr1y6q9EqdyWgEYalMpVTp9AYzjOAwhpsgi84EGEFID5hAKwJjVp3ZsCQXC8Xzcq3SjMI6E6A3mHU6g1qpUsmkGsmiXrYIKhaAJYFpYRoQjiknO6cb8lszz7Vknh4sSmxNjm1KPN6cdKIz8/xoSTK/JktQkyWouLJYmUENNdyeHQ5LubeH2sKCcTwjSb1/v+nTPaZXPtc88Lb83/8s/f466Xf+tPjdR+a+85D4h4/Pxjy0GPMn+b8+K/rhM7z7XtC/sjt0tjDM14RbpwWPr+f86On5mEfBH76kvvdJ+OevSX64Tvovf1J8/yHVvQ9oY36njflfVcyvFTG/Vsb8XhxzP/L7l8jn31M++yLyxeZw0eVwa264P//maNH1qfIbvOqb/Lrr3LrVqbrlidogtynAbQlwW4KcCMuclpXptgic9ijLvI4Qrys40xEQdAcE3e7JFs9Eq3e81TfW4h9tDo42B4cbQsMNgcE6/0C1d6DK3V/p6K9g+0oj6kKwBbRAZggELRCMInfUjS6ruuPwVyX0t7SR/ubUHYsjNbDLHVXXZsUJGMVgBEdQArWSVuyOutGaOdqpcrvd0THt19tojRzZMmtB0xF177KX/KfUJSAzDoOQSU9a0Uj32xeIDL3dvhvhcODajcC1GwTNOL0exIpCkJnAEbfLYafZ5eBq+Hb49s2w1xWkcDthpW0Ey9gcQX/IyTpYO21nCAQxYpiJJEErrLfCegwx4SiIwSAKgRbAbDYYMYuVgFEKxWiMYEnSSZNuO+V22CgcJnBk7RMHJRGERKyUBaMsGG5B1v5dMGqFrJgZIQGEBCyMXk8ItSRHRU3IbIMSunvB3jxvrxWyZXP2ojm2QMTmzzvzltgCsaNQzpbI2TIZUyVnahX2OgVbpVgriZXOMpWrVOEsVDgLlY4oaw6zpUq2NOK8s1TurJQ7ahX2RhXbqXeOgG6+FByVANNS46xcv6DUS9UGVURdIPIDwzBigSNbBAEAIwAYKZo0Aga9WWcwaXVAFI0O0BpMWpNRD+h1ZoMeBU04DGJmI6hWaiXzZqXUbjH6SAtr0eF6mc0gY0wKu0FqXZyGBMOayS7xQP1sR/lkQ+5gWXJffpygOlPXUYp2Vl3n9i0PNIWnB7zVhdDZM9i2Y/hbuyx/+kj/85d1P3xG9b3Hlr7zqCjm4aUfPL5w7zrZvU9Kvvu04J4nJv71GenjW7BtCeGm6XBOy8KjG+Z/8oI65hn4uy/oYp4y/OBZ5Q+flv3oSdW/Pqb+/jrNdx7R3vtH1T0PKu99UBTzW0HMb/S/fp585WP0o0+cxw6s5F5g8k856xPZ9svOvmzvcEFwtDQwUuEbKHP3lQQm671TX+Gbqo8w2XgH/1STf7rBP9UU4DT6Oc1+TrNrrCnCaKNnpNE7Uu8bqgsM1gQGa3z9Fd6+cndfmaO3iO4poHryYqLVshkC76hrxTGCIhnWHiUq8J0M/Dea3nUQXT5x50RUYLfT5WQio9w7WTfqbTTr0pSNpuk7w92ovQwTueXga6LCRrcsw7A0bY/YS7EUaadIO0na/ll1EaMeMuoMGjVN2XAct8AobqPd/oCNdTi9HpMFsDkoM2SELEYMMzM0TuBWt9Nz/dqNG6s3/d4QTbF4JLvbaIq9tnzDYXc67KzbZcesEG3DnE6SxACGsrhYwuOk3XYbS5IUihIwbCcoB06wGM7iVjuGMBjEoACFATSNUkzkyQSRzjmBERhOogSJElYEs64FQqAoicA0AtMWi91kIJd05KyainyTnpTpW7S3L7D1IrZSwBYLHYVRdcWOfImzQM4WydkSMVO+RJct0WUStlTmLFW4S1XuYqWrSOkoUDoK1I4CNVuoZovXiKir9FTI3VUyZ63S3apx9+qcIxp6Qo3zFg1T81quUMEXSgXzEtGibEmqkinVCh6HazToENAMmAyYFcExGDDp9Aa1GTQAkD7y+FZIbwJ1RrPaAGiMJpVZK8VNGhtkQI0avWxRvSQ0KWSoSY+ZIyZHprUBAwqBpBWFTEaVWEgb5Q5A4gClrHnJZpq3GeYY46zLNEuLRzF+p6qpwNZfx3RU2BtLHLVF+pPHoY378Be3ww98YL7vFfBfngO+97TmO0/J73l8MeZheczj2pinZTFPzsY8xv3es4v3f6h6ZQ/85SXDx8dnfvaK6gfPE999xX7PS9aY5zQx6xT3PiX77hOye9fJ71mnjHlEHfOQMuYh2T0PmX72gvq/nwPXvWv/cJtn/yHvxZPk5cOKC1tN+UeBshNIQ4KtI83RddXVme9sy7M35/iHyz0jpVHco8XfwDNa7B0r8o+WBMaKg6OlvrFyx0g5O1LpGCl3DpV5Bks9AyXe/iJ/f5G3N8/Vm+Pozaa704nOK9aOy/8P1YmbFycHmvoAAAAASUVORK5CYII="/>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44" name="TextBox 27"/>
          <p:cNvSpPr txBox="1"/>
          <p:nvPr/>
        </p:nvSpPr>
        <p:spPr>
          <a:xfrm>
            <a:off x="1004445" y="507827"/>
            <a:ext cx="5738238" cy="900000"/>
          </a:xfrm>
          <a:prstGeom prst="rect">
            <a:avLst/>
          </a:prstGeom>
          <a:solidFill>
            <a:schemeClr val="tx2">
              <a:lumMod val="75000"/>
            </a:schemeClr>
          </a:solidFill>
        </p:spPr>
        <p:txBody>
          <a:bodyPr wrap="square" lIns="0" tIns="0" rIns="0" bIns="0" rtlCol="0" anchor="ctr">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IT</a:t>
            </a:r>
          </a:p>
          <a:p>
            <a:pPr algn="ctr">
              <a:lnSpc>
                <a:spcPts val="1923"/>
              </a:lnSpc>
            </a:pPr>
            <a:r>
              <a:rPr lang="en-US" sz="2400" b="1" dirty="0">
                <a:solidFill>
                  <a:schemeClr val="bg1"/>
                </a:solidFill>
                <a:latin typeface="Cocomat Pro Bold"/>
                <a:ea typeface="Cocomat Pro Bold"/>
                <a:cs typeface="Cocomat Pro Bold"/>
                <a:sym typeface="Cocomat Pro Bold"/>
              </a:rPr>
              <a:t> ACTUALLY IS?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02452" y="3273923"/>
            <a:ext cx="3838460" cy="287884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732" y="3465513"/>
            <a:ext cx="3741611" cy="264590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9501" y="3357563"/>
            <a:ext cx="3989837" cy="2992378"/>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5664" y="1541552"/>
            <a:ext cx="4150125" cy="232407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5817" y="3199540"/>
            <a:ext cx="2574776" cy="3433035"/>
          </a:xfrm>
          <a:prstGeom prst="rect">
            <a:avLst/>
          </a:prstGeom>
        </p:spPr>
      </p:pic>
      <p:pic>
        <p:nvPicPr>
          <p:cNvPr id="31" name="Picture 30"/>
          <p:cNvPicPr>
            <a:picLocks noChangeAspect="1"/>
          </p:cNvPicPr>
          <p:nvPr/>
        </p:nvPicPr>
        <p:blipFill rotWithShape="1">
          <a:blip r:embed="rId9">
            <a:extLst>
              <a:ext uri="{28A0092B-C50C-407E-A947-70E740481C1C}">
                <a14:useLocalDpi xmlns:a14="http://schemas.microsoft.com/office/drawing/2010/main" val="0"/>
              </a:ext>
            </a:extLst>
          </a:blip>
          <a:srcRect l="33855"/>
          <a:stretch/>
        </p:blipFill>
        <p:spPr>
          <a:xfrm>
            <a:off x="1734605" y="2249837"/>
            <a:ext cx="3800003" cy="3231570"/>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7289"/>
          <a:stretch/>
        </p:blipFill>
        <p:spPr>
          <a:xfrm>
            <a:off x="7318984" y="2719868"/>
            <a:ext cx="3670566" cy="2271676"/>
          </a:xfrm>
          <a:prstGeom prst="rect">
            <a:avLst/>
          </a:prstGeom>
        </p:spPr>
      </p:pic>
    </p:spTree>
    <p:extLst>
      <p:ext uri="{BB962C8B-B14F-4D97-AF65-F5344CB8AC3E}">
        <p14:creationId xmlns:p14="http://schemas.microsoft.com/office/powerpoint/2010/main" val="37397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85800" y="670305"/>
            <a:ext cx="10132764" cy="705321"/>
          </a:xfrm>
          <a:prstGeom prst="rect">
            <a:avLst/>
          </a:prstGeom>
        </p:spPr>
        <p:txBody>
          <a:bodyPr wrap="square" lIns="0" tIns="0" rIns="0" bIns="0" rtlCol="0" anchor="t">
            <a:spAutoFit/>
          </a:bodyPr>
          <a:lstStyle/>
          <a:p>
            <a:pPr>
              <a:lnSpc>
                <a:spcPts val="5494"/>
              </a:lnSpc>
              <a:spcBef>
                <a:spcPct val="0"/>
              </a:spcBef>
            </a:pPr>
            <a:r>
              <a:rPr lang="en-US" sz="5334" b="1" dirty="0">
                <a:solidFill>
                  <a:schemeClr val="tx2">
                    <a:lumMod val="75000"/>
                  </a:schemeClr>
                </a:solidFill>
                <a:latin typeface="Cocomat Pro Bold"/>
                <a:ea typeface="Cocomat Pro Bold"/>
                <a:cs typeface="Cocomat Pro Bold"/>
                <a:sym typeface="Cocomat Pro Bold"/>
              </a:rPr>
              <a:t>The Gems of Water x JDS5</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722" y="1578906"/>
            <a:ext cx="6424801" cy="4219458"/>
          </a:xfrm>
          <a:prstGeom prst="rect">
            <a:avLst/>
          </a:prstGeom>
        </p:spPr>
      </p:pic>
      <p:grpSp>
        <p:nvGrpSpPr>
          <p:cNvPr id="8" name="Group 5"/>
          <p:cNvGrpSpPr/>
          <p:nvPr/>
        </p:nvGrpSpPr>
        <p:grpSpPr>
          <a:xfrm>
            <a:off x="7748803" y="1947947"/>
            <a:ext cx="4126776" cy="3850417"/>
            <a:chOff x="0" y="0"/>
            <a:chExt cx="1419179" cy="1375358"/>
          </a:xfrm>
        </p:grpSpPr>
        <p:sp>
          <p:nvSpPr>
            <p:cNvPr id="9" name="Freeform 6"/>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rgbClr val="439751"/>
              </a:solidFill>
              <a:prstDash val="solid"/>
              <a:round/>
            </a:ln>
          </p:spPr>
          <p:txBody>
            <a:bodyPr/>
            <a:lstStyle/>
            <a:p>
              <a:endParaRPr lang="en-001"/>
            </a:p>
          </p:txBody>
        </p:sp>
        <p:sp>
          <p:nvSpPr>
            <p:cNvPr id="10" name="TextBox 7"/>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sp>
        <p:nvSpPr>
          <p:cNvPr id="6" name="Rectangle 5"/>
          <p:cNvSpPr/>
          <p:nvPr/>
        </p:nvSpPr>
        <p:spPr>
          <a:xfrm>
            <a:off x="7748803" y="2049512"/>
            <a:ext cx="4072831" cy="3693319"/>
          </a:xfrm>
          <a:prstGeom prst="rect">
            <a:avLst/>
          </a:prstGeom>
        </p:spPr>
        <p:txBody>
          <a:bodyPr wrap="square">
            <a:spAutoFit/>
          </a:bodyPr>
          <a:lstStyle/>
          <a:p>
            <a:pPr>
              <a:buClr>
                <a:schemeClr val="accent5"/>
              </a:buClr>
            </a:pPr>
            <a:r>
              <a:rPr lang="en-GB" dirty="0">
                <a:solidFill>
                  <a:schemeClr val="tx2">
                    <a:lumMod val="75000"/>
                  </a:schemeClr>
                </a:solidFill>
                <a:latin typeface="Quicksand" panose="020B0604020202020204" charset="0"/>
                <a:cs typeface="Quicksand" panose="020B0604020202020204" charset="0"/>
              </a:rPr>
              <a:t>During the 5</a:t>
            </a:r>
            <a:r>
              <a:rPr lang="en-GB" baseline="30000" dirty="0">
                <a:solidFill>
                  <a:schemeClr val="tx2">
                    <a:lumMod val="75000"/>
                  </a:schemeClr>
                </a:solidFill>
                <a:latin typeface="Quicksand" panose="020B0604020202020204" charset="0"/>
                <a:cs typeface="Quicksand" panose="020B0604020202020204" charset="0"/>
              </a:rPr>
              <a:t>th</a:t>
            </a:r>
            <a:r>
              <a:rPr lang="en-GB" dirty="0">
                <a:solidFill>
                  <a:schemeClr val="tx2">
                    <a:lumMod val="75000"/>
                  </a:schemeClr>
                </a:solidFill>
                <a:latin typeface="Quicksand" panose="020B0604020202020204" charset="0"/>
                <a:cs typeface="Quicksand" panose="020B0604020202020204" charset="0"/>
              </a:rPr>
              <a:t> Joint Danube Survey (JDS5):</a:t>
            </a:r>
          </a:p>
          <a:p>
            <a:pPr algn="ctr">
              <a:buClr>
                <a:schemeClr val="accent5"/>
              </a:buClr>
            </a:pPr>
            <a:endParaRPr lang="en-GB" dirty="0">
              <a:solidFill>
                <a:schemeClr val="tx2">
                  <a:lumMod val="75000"/>
                </a:schemeClr>
              </a:solidFill>
              <a:latin typeface="Quicksand" panose="020B0604020202020204" charset="0"/>
              <a:cs typeface="Quicksand" panose="020B0604020202020204" charset="0"/>
            </a:endParaRPr>
          </a:p>
          <a:p>
            <a:pPr algn="ctr">
              <a:buClr>
                <a:schemeClr val="accent5"/>
              </a:buClr>
            </a:pPr>
            <a:r>
              <a:rPr lang="en-GB" dirty="0">
                <a:solidFill>
                  <a:schemeClr val="tx2">
                    <a:lumMod val="75000"/>
                  </a:schemeClr>
                </a:solidFill>
                <a:latin typeface="Quicksand" panose="020B0604020202020204" charset="0"/>
                <a:cs typeface="Quicksand" panose="020B0604020202020204" charset="0"/>
              </a:rPr>
              <a:t>Students from schools in </a:t>
            </a:r>
            <a:r>
              <a:rPr lang="en-GB" b="1" dirty="0">
                <a:solidFill>
                  <a:schemeClr val="tx2">
                    <a:lumMod val="75000"/>
                  </a:schemeClr>
                </a:solidFill>
                <a:latin typeface="Quicksand" panose="020B0604020202020204" charset="0"/>
                <a:cs typeface="Quicksand" panose="020B0604020202020204" charset="0"/>
              </a:rPr>
              <a:t>10 countries</a:t>
            </a:r>
            <a:r>
              <a:rPr lang="en-GB" dirty="0">
                <a:solidFill>
                  <a:schemeClr val="tx2">
                    <a:lumMod val="75000"/>
                  </a:schemeClr>
                </a:solidFill>
                <a:latin typeface="Quicksand" panose="020B0604020202020204" charset="0"/>
                <a:cs typeface="Quicksand" panose="020B0604020202020204" charset="0"/>
              </a:rPr>
              <a:t> along the Danube collected samples </a:t>
            </a:r>
            <a:r>
              <a:rPr lang="en-GB" b="1" dirty="0">
                <a:solidFill>
                  <a:schemeClr val="tx2">
                    <a:lumMod val="75000"/>
                  </a:schemeClr>
                </a:solidFill>
                <a:latin typeface="Quicksand" panose="020B0604020202020204" charset="0"/>
                <a:cs typeface="Quicksand" panose="020B0604020202020204" charset="0"/>
              </a:rPr>
              <a:t>at 3 locations on 27-29 May</a:t>
            </a:r>
            <a:r>
              <a:rPr lang="en-GB" dirty="0">
                <a:solidFill>
                  <a:schemeClr val="tx2">
                    <a:lumMod val="75000"/>
                  </a:schemeClr>
                </a:solidFill>
                <a:latin typeface="Quicksand" panose="020B0604020202020204" charset="0"/>
                <a:cs typeface="Quicksand" panose="020B0604020202020204" charset="0"/>
              </a:rPr>
              <a:t>,</a:t>
            </a:r>
          </a:p>
          <a:p>
            <a:pPr algn="ctr">
              <a:buClr>
                <a:schemeClr val="accent5"/>
              </a:buClr>
            </a:pPr>
            <a:endParaRPr lang="en-GB" dirty="0">
              <a:solidFill>
                <a:schemeClr val="tx2">
                  <a:lumMod val="75000"/>
                </a:schemeClr>
              </a:solidFill>
              <a:latin typeface="Quicksand" panose="020B0604020202020204" charset="0"/>
              <a:cs typeface="Quicksand" panose="020B0604020202020204" charset="0"/>
            </a:endParaRPr>
          </a:p>
          <a:p>
            <a:pPr marL="285750" indent="-285750" algn="ctr">
              <a:buClr>
                <a:schemeClr val="accent5"/>
              </a:buClr>
              <a:buFont typeface="Arial" panose="020B0604020202020204" pitchFamily="34" charset="0"/>
              <a:buChar char="•"/>
            </a:pPr>
            <a:r>
              <a:rPr lang="en-GB" dirty="0">
                <a:solidFill>
                  <a:schemeClr val="tx2">
                    <a:lumMod val="75000"/>
                  </a:schemeClr>
                </a:solidFill>
                <a:latin typeface="Quicksand" panose="020B0604020202020204" charset="0"/>
                <a:cs typeface="Quicksand" panose="020B0604020202020204" charset="0"/>
              </a:rPr>
              <a:t> contributing to data collection on pesticide presence in the catchment, </a:t>
            </a:r>
          </a:p>
          <a:p>
            <a:pPr marL="285750" indent="-285750" algn="ctr">
              <a:buClr>
                <a:schemeClr val="accent5"/>
              </a:buClr>
              <a:buFont typeface="Arial" panose="020B0604020202020204" pitchFamily="34" charset="0"/>
              <a:buChar char="•"/>
            </a:pPr>
            <a:r>
              <a:rPr lang="en-GB" dirty="0">
                <a:solidFill>
                  <a:schemeClr val="tx2">
                    <a:lumMod val="75000"/>
                  </a:schemeClr>
                </a:solidFill>
                <a:latin typeface="Quicksand" panose="020B0604020202020204" charset="0"/>
                <a:cs typeface="Quicksand" panose="020B0604020202020204" charset="0"/>
              </a:rPr>
              <a:t>learning about water quality,</a:t>
            </a:r>
          </a:p>
          <a:p>
            <a:pPr marL="285750" indent="-285750" algn="ctr">
              <a:buClr>
                <a:schemeClr val="accent5"/>
              </a:buClr>
              <a:buFont typeface="Arial" panose="020B0604020202020204" pitchFamily="34" charset="0"/>
              <a:buChar char="•"/>
            </a:pPr>
            <a:r>
              <a:rPr lang="en-GB" dirty="0">
                <a:solidFill>
                  <a:schemeClr val="tx2">
                    <a:lumMod val="75000"/>
                  </a:schemeClr>
                </a:solidFill>
                <a:latin typeface="Quicksand" panose="020B0604020202020204" charset="0"/>
                <a:cs typeface="Quicksand" panose="020B0604020202020204" charset="0"/>
              </a:rPr>
              <a:t>bringing </a:t>
            </a:r>
            <a:r>
              <a:rPr lang="en-GB" b="1" dirty="0">
                <a:solidFill>
                  <a:schemeClr val="tx2">
                    <a:lumMod val="75000"/>
                  </a:schemeClr>
                </a:solidFill>
                <a:latin typeface="Quicksand" panose="020B0604020202020204" charset="0"/>
                <a:cs typeface="Quicksand" panose="020B0604020202020204" charset="0"/>
              </a:rPr>
              <a:t>JDS scientists closer to citizen science!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1438" y="1116975"/>
            <a:ext cx="1900196" cy="78452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7493" y="82825"/>
            <a:ext cx="2008086" cy="1082071"/>
          </a:xfrm>
          <a:prstGeom prst="rect">
            <a:avLst/>
          </a:prstGeom>
        </p:spPr>
      </p:pic>
      <p:pic>
        <p:nvPicPr>
          <p:cNvPr id="2" name="Picture 1">
            <a:extLst>
              <a:ext uri="{FF2B5EF4-FFF2-40B4-BE49-F238E27FC236}">
                <a16:creationId xmlns:a16="http://schemas.microsoft.com/office/drawing/2014/main" id="{A8ABD414-5CA1-708B-5DE6-8E86FA6285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1175619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3E31C-5C2A-D961-19A6-F1A05B11F644}"/>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CAC613FA-9905-DC64-25A9-931FC1CA9A0F}"/>
              </a:ext>
            </a:extLst>
          </p:cNvPr>
          <p:cNvSpPr txBox="1"/>
          <p:nvPr/>
        </p:nvSpPr>
        <p:spPr>
          <a:xfrm>
            <a:off x="685800" y="670305"/>
            <a:ext cx="10132764" cy="705321"/>
          </a:xfrm>
          <a:prstGeom prst="rect">
            <a:avLst/>
          </a:prstGeom>
        </p:spPr>
        <p:txBody>
          <a:bodyPr wrap="square" lIns="0" tIns="0" rIns="0" bIns="0" rtlCol="0" anchor="t">
            <a:spAutoFit/>
          </a:bodyPr>
          <a:lstStyle/>
          <a:p>
            <a:pPr>
              <a:lnSpc>
                <a:spcPts val="5494"/>
              </a:lnSpc>
              <a:spcBef>
                <a:spcPct val="0"/>
              </a:spcBef>
            </a:pPr>
            <a:r>
              <a:rPr lang="en-US" sz="5334" b="1" dirty="0">
                <a:solidFill>
                  <a:schemeClr val="tx2">
                    <a:lumMod val="75000"/>
                  </a:schemeClr>
                </a:solidFill>
                <a:latin typeface="Cocomat Pro Bold"/>
                <a:ea typeface="Cocomat Pro Bold"/>
                <a:cs typeface="Cocomat Pro Bold"/>
                <a:sym typeface="Cocomat Pro Bold"/>
              </a:rPr>
              <a:t>Our current project</a:t>
            </a:r>
          </a:p>
        </p:txBody>
      </p:sp>
      <p:pic>
        <p:nvPicPr>
          <p:cNvPr id="7" name="Picture 6">
            <a:extLst>
              <a:ext uri="{FF2B5EF4-FFF2-40B4-BE49-F238E27FC236}">
                <a16:creationId xmlns:a16="http://schemas.microsoft.com/office/drawing/2014/main" id="{123B6767-56B8-4CA6-E84E-5E69CF8D32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1438" y="1116975"/>
            <a:ext cx="1900196" cy="784528"/>
          </a:xfrm>
          <a:prstGeom prst="rect">
            <a:avLst/>
          </a:prstGeom>
        </p:spPr>
      </p:pic>
      <p:pic>
        <p:nvPicPr>
          <p:cNvPr id="11" name="Picture 10">
            <a:extLst>
              <a:ext uri="{FF2B5EF4-FFF2-40B4-BE49-F238E27FC236}">
                <a16:creationId xmlns:a16="http://schemas.microsoft.com/office/drawing/2014/main" id="{6D8B6C03-2611-B56E-29C0-904DB4C05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7493" y="82825"/>
            <a:ext cx="2008086" cy="1082071"/>
          </a:xfrm>
          <a:prstGeom prst="rect">
            <a:avLst/>
          </a:prstGeom>
        </p:spPr>
      </p:pic>
      <p:pic>
        <p:nvPicPr>
          <p:cNvPr id="2" name="Picture 1">
            <a:extLst>
              <a:ext uri="{FF2B5EF4-FFF2-40B4-BE49-F238E27FC236}">
                <a16:creationId xmlns:a16="http://schemas.microsoft.com/office/drawing/2014/main" id="{14864F0D-9A77-38DF-99BB-A26B4426B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
        <p:nvSpPr>
          <p:cNvPr id="3" name="TextBox 8">
            <a:extLst>
              <a:ext uri="{FF2B5EF4-FFF2-40B4-BE49-F238E27FC236}">
                <a16:creationId xmlns:a16="http://schemas.microsoft.com/office/drawing/2014/main" id="{60949A15-9EA6-1410-33EB-955287C46877}"/>
              </a:ext>
            </a:extLst>
          </p:cNvPr>
          <p:cNvSpPr txBox="1"/>
          <p:nvPr/>
        </p:nvSpPr>
        <p:spPr>
          <a:xfrm>
            <a:off x="1634824" y="1884046"/>
            <a:ext cx="2309406" cy="412613"/>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countries </a:t>
            </a:r>
          </a:p>
        </p:txBody>
      </p:sp>
      <p:sp>
        <p:nvSpPr>
          <p:cNvPr id="4" name="TextBox 3">
            <a:extLst>
              <a:ext uri="{FF2B5EF4-FFF2-40B4-BE49-F238E27FC236}">
                <a16:creationId xmlns:a16="http://schemas.microsoft.com/office/drawing/2014/main" id="{F550081A-EDBE-64BC-431D-1804E2B36277}"/>
              </a:ext>
            </a:extLst>
          </p:cNvPr>
          <p:cNvSpPr txBox="1"/>
          <p:nvPr/>
        </p:nvSpPr>
        <p:spPr>
          <a:xfrm>
            <a:off x="871354" y="1752616"/>
            <a:ext cx="1264921" cy="646331"/>
          </a:xfrm>
          <a:prstGeom prst="rect">
            <a:avLst/>
          </a:prstGeom>
          <a:noFill/>
        </p:spPr>
        <p:txBody>
          <a:bodyPr wrap="square">
            <a:spAutoFit/>
          </a:bodyPr>
          <a:lstStyle/>
          <a:p>
            <a:r>
              <a:rPr lang="en-US" sz="3600" b="1" dirty="0">
                <a:solidFill>
                  <a:schemeClr val="tx2">
                    <a:lumMod val="60000"/>
                    <a:lumOff val="40000"/>
                  </a:schemeClr>
                </a:solidFill>
                <a:latin typeface="Quicksand"/>
                <a:ea typeface="Quicksand"/>
                <a:cs typeface="Quicksand"/>
                <a:sym typeface="Quicksand"/>
              </a:rPr>
              <a:t>10</a:t>
            </a:r>
            <a:r>
              <a:rPr lang="en-US" sz="1800" dirty="0">
                <a:solidFill>
                  <a:schemeClr val="tx2">
                    <a:lumMod val="75000"/>
                  </a:schemeClr>
                </a:solidFill>
                <a:latin typeface="Quicksand"/>
                <a:ea typeface="Quicksand"/>
                <a:cs typeface="Quicksand"/>
                <a:sym typeface="Quicksand"/>
              </a:rPr>
              <a:t> </a:t>
            </a:r>
            <a:endParaRPr lang="en-001" dirty="0"/>
          </a:p>
        </p:txBody>
      </p:sp>
      <p:sp>
        <p:nvSpPr>
          <p:cNvPr id="13" name="TextBox 12">
            <a:extLst>
              <a:ext uri="{FF2B5EF4-FFF2-40B4-BE49-F238E27FC236}">
                <a16:creationId xmlns:a16="http://schemas.microsoft.com/office/drawing/2014/main" id="{079785D3-3B3D-D070-6D84-9128E0D38B25}"/>
              </a:ext>
            </a:extLst>
          </p:cNvPr>
          <p:cNvSpPr txBox="1"/>
          <p:nvPr/>
        </p:nvSpPr>
        <p:spPr>
          <a:xfrm>
            <a:off x="871354" y="2584201"/>
            <a:ext cx="1264921" cy="646331"/>
          </a:xfrm>
          <a:prstGeom prst="rect">
            <a:avLst/>
          </a:prstGeom>
          <a:noFill/>
        </p:spPr>
        <p:txBody>
          <a:bodyPr wrap="square">
            <a:spAutoFit/>
          </a:bodyPr>
          <a:lstStyle/>
          <a:p>
            <a:r>
              <a:rPr lang="en-US" sz="3600" b="1" dirty="0">
                <a:solidFill>
                  <a:schemeClr val="accent5"/>
                </a:solidFill>
                <a:latin typeface="Quicksand"/>
                <a:ea typeface="Quicksand"/>
                <a:cs typeface="Quicksand"/>
                <a:sym typeface="Quicksand"/>
              </a:rPr>
              <a:t>13</a:t>
            </a:r>
            <a:r>
              <a:rPr lang="en-US" sz="1800" dirty="0">
                <a:solidFill>
                  <a:schemeClr val="tx2">
                    <a:lumMod val="75000"/>
                  </a:schemeClr>
                </a:solidFill>
                <a:latin typeface="Quicksand"/>
                <a:ea typeface="Quicksand"/>
                <a:cs typeface="Quicksand"/>
                <a:sym typeface="Quicksand"/>
              </a:rPr>
              <a:t> </a:t>
            </a:r>
            <a:endParaRPr lang="en-001" dirty="0"/>
          </a:p>
        </p:txBody>
      </p:sp>
      <p:sp>
        <p:nvSpPr>
          <p:cNvPr id="14" name="TextBox 8">
            <a:extLst>
              <a:ext uri="{FF2B5EF4-FFF2-40B4-BE49-F238E27FC236}">
                <a16:creationId xmlns:a16="http://schemas.microsoft.com/office/drawing/2014/main" id="{CC30E571-E54C-9D4C-6B9F-A33DAC883F8E}"/>
              </a:ext>
            </a:extLst>
          </p:cNvPr>
          <p:cNvSpPr txBox="1"/>
          <p:nvPr/>
        </p:nvSpPr>
        <p:spPr>
          <a:xfrm>
            <a:off x="1634824" y="2707848"/>
            <a:ext cx="2309406" cy="412613"/>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schools</a:t>
            </a:r>
          </a:p>
        </p:txBody>
      </p:sp>
      <p:sp>
        <p:nvSpPr>
          <p:cNvPr id="15" name="TextBox 14">
            <a:extLst>
              <a:ext uri="{FF2B5EF4-FFF2-40B4-BE49-F238E27FC236}">
                <a16:creationId xmlns:a16="http://schemas.microsoft.com/office/drawing/2014/main" id="{EEA20B6C-1E83-E2B6-64A4-A5E3A36FE474}"/>
              </a:ext>
            </a:extLst>
          </p:cNvPr>
          <p:cNvSpPr txBox="1"/>
          <p:nvPr/>
        </p:nvSpPr>
        <p:spPr>
          <a:xfrm>
            <a:off x="871354" y="3469884"/>
            <a:ext cx="2023018" cy="646331"/>
          </a:xfrm>
          <a:prstGeom prst="rect">
            <a:avLst/>
          </a:prstGeom>
          <a:noFill/>
        </p:spPr>
        <p:txBody>
          <a:bodyPr wrap="square">
            <a:spAutoFit/>
          </a:bodyPr>
          <a:lstStyle/>
          <a:p>
            <a:r>
              <a:rPr lang="en-US" sz="3600" b="1" dirty="0">
                <a:solidFill>
                  <a:srgbClr val="00B050"/>
                </a:solidFill>
                <a:latin typeface="Quicksand"/>
                <a:sym typeface="Quicksand"/>
              </a:rPr>
              <a:t>39</a:t>
            </a:r>
            <a:endParaRPr lang="en-001" sz="3600" dirty="0">
              <a:solidFill>
                <a:srgbClr val="00B050"/>
              </a:solidFill>
            </a:endParaRPr>
          </a:p>
        </p:txBody>
      </p:sp>
      <p:sp>
        <p:nvSpPr>
          <p:cNvPr id="16" name="TextBox 15">
            <a:extLst>
              <a:ext uri="{FF2B5EF4-FFF2-40B4-BE49-F238E27FC236}">
                <a16:creationId xmlns:a16="http://schemas.microsoft.com/office/drawing/2014/main" id="{BA2D6721-3ADB-4571-33BA-94A756C5D74A}"/>
              </a:ext>
            </a:extLst>
          </p:cNvPr>
          <p:cNvSpPr txBox="1"/>
          <p:nvPr/>
        </p:nvSpPr>
        <p:spPr>
          <a:xfrm>
            <a:off x="871354" y="4620076"/>
            <a:ext cx="2621146" cy="646331"/>
          </a:xfrm>
          <a:prstGeom prst="rect">
            <a:avLst/>
          </a:prstGeom>
          <a:noFill/>
        </p:spPr>
        <p:txBody>
          <a:bodyPr wrap="square">
            <a:spAutoFit/>
          </a:bodyPr>
          <a:lstStyle/>
          <a:p>
            <a:r>
              <a:rPr lang="en-US" sz="3600" b="1" dirty="0">
                <a:solidFill>
                  <a:schemeClr val="accent6">
                    <a:lumMod val="75000"/>
                  </a:schemeClr>
                </a:solidFill>
                <a:latin typeface="Quicksand"/>
                <a:ea typeface="Quicksand"/>
                <a:cs typeface="Quicksand"/>
                <a:sym typeface="Quicksand"/>
              </a:rPr>
              <a:t>90</a:t>
            </a:r>
            <a:endParaRPr lang="en-001" sz="1600" dirty="0">
              <a:solidFill>
                <a:schemeClr val="accent6">
                  <a:lumMod val="75000"/>
                </a:schemeClr>
              </a:solidFill>
            </a:endParaRPr>
          </a:p>
        </p:txBody>
      </p:sp>
      <p:sp>
        <p:nvSpPr>
          <p:cNvPr id="17" name="TextBox 8">
            <a:extLst>
              <a:ext uri="{FF2B5EF4-FFF2-40B4-BE49-F238E27FC236}">
                <a16:creationId xmlns:a16="http://schemas.microsoft.com/office/drawing/2014/main" id="{D81CDBDC-D567-C413-AE71-355F705EED20}"/>
              </a:ext>
            </a:extLst>
          </p:cNvPr>
          <p:cNvSpPr txBox="1"/>
          <p:nvPr/>
        </p:nvSpPr>
        <p:spPr>
          <a:xfrm>
            <a:off x="1634824" y="3555966"/>
            <a:ext cx="1735211" cy="822982"/>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sampling locations</a:t>
            </a:r>
          </a:p>
        </p:txBody>
      </p:sp>
      <p:pic>
        <p:nvPicPr>
          <p:cNvPr id="18" name="Picture 17" descr="A map of the european region&#10;&#10;AI-generated content may be incorrect.">
            <a:extLst>
              <a:ext uri="{FF2B5EF4-FFF2-40B4-BE49-F238E27FC236}">
                <a16:creationId xmlns:a16="http://schemas.microsoft.com/office/drawing/2014/main" id="{A5712A55-631B-E3CC-AF9D-083B7DCF6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445" y="1465039"/>
            <a:ext cx="5913612" cy="4181853"/>
          </a:xfrm>
          <a:prstGeom prst="rect">
            <a:avLst/>
          </a:prstGeom>
        </p:spPr>
      </p:pic>
      <p:sp>
        <p:nvSpPr>
          <p:cNvPr id="19" name="TextBox 18">
            <a:extLst>
              <a:ext uri="{FF2B5EF4-FFF2-40B4-BE49-F238E27FC236}">
                <a16:creationId xmlns:a16="http://schemas.microsoft.com/office/drawing/2014/main" id="{B25849E4-CFDF-4EE9-D9E0-C8237764EEAB}"/>
              </a:ext>
            </a:extLst>
          </p:cNvPr>
          <p:cNvSpPr txBox="1"/>
          <p:nvPr/>
        </p:nvSpPr>
        <p:spPr>
          <a:xfrm>
            <a:off x="1508011" y="4620076"/>
            <a:ext cx="6096000" cy="569387"/>
          </a:xfrm>
          <a:prstGeom prst="rect">
            <a:avLst/>
          </a:prstGeom>
          <a:noFill/>
        </p:spPr>
        <p:txBody>
          <a:bodyPr wrap="square">
            <a:spAutoFit/>
          </a:bodyPr>
          <a:lstStyle/>
          <a:p>
            <a:r>
              <a:rPr lang="en-US" sz="3100" dirty="0">
                <a:solidFill>
                  <a:schemeClr val="tx2">
                    <a:lumMod val="75000"/>
                  </a:schemeClr>
                </a:solidFill>
                <a:latin typeface="Quicksand"/>
                <a:ea typeface="Quicksand"/>
                <a:cs typeface="Quicksand"/>
                <a:sym typeface="Quicksand"/>
              </a:rPr>
              <a:t>samples</a:t>
            </a:r>
          </a:p>
        </p:txBody>
      </p:sp>
      <p:pic>
        <p:nvPicPr>
          <p:cNvPr id="20" name="Picture 19" descr="A person and person standing next to a sign&#10;&#10;AI-generated content may be incorrect.">
            <a:extLst>
              <a:ext uri="{FF2B5EF4-FFF2-40B4-BE49-F238E27FC236}">
                <a16:creationId xmlns:a16="http://schemas.microsoft.com/office/drawing/2014/main" id="{2E8BB14C-956B-1807-4416-990D35D63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057" y="2075781"/>
            <a:ext cx="2627388" cy="3503183"/>
          </a:xfrm>
          <a:prstGeom prst="rect">
            <a:avLst/>
          </a:prstGeom>
        </p:spPr>
      </p:pic>
    </p:spTree>
    <p:extLst>
      <p:ext uri="{BB962C8B-B14F-4D97-AF65-F5344CB8AC3E}">
        <p14:creationId xmlns:p14="http://schemas.microsoft.com/office/powerpoint/2010/main" val="2580630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2800" y="1146427"/>
            <a:ext cx="10800760" cy="1240348"/>
          </a:xfrm>
        </p:spPr>
        <p:txBody>
          <a:bodyPr/>
          <a:lstStyle/>
          <a:p>
            <a:r>
              <a:rPr lang="en-GB" dirty="0"/>
              <a:t>Thank you</a:t>
            </a:r>
          </a:p>
        </p:txBody>
      </p:sp>
      <p:sp>
        <p:nvSpPr>
          <p:cNvPr id="4" name="Subtitle 2"/>
          <p:cNvSpPr>
            <a:spLocks noGrp="1"/>
          </p:cNvSpPr>
          <p:nvPr>
            <p:ph type="subTitle" idx="1"/>
          </p:nvPr>
        </p:nvSpPr>
        <p:spPr>
          <a:xfrm>
            <a:off x="1094154" y="3631842"/>
            <a:ext cx="10003692" cy="1699848"/>
          </a:xfrm>
        </p:spPr>
        <p:txBody>
          <a:bodyPr wrap="square" anchor="b" anchorCtr="0"/>
          <a:lstStyle/>
          <a:p>
            <a:r>
              <a:rPr lang="en-US" sz="1050" dirty="0"/>
              <a:t>This presentation has been prepared for internal purposes. The information and views expressed in it do not necessarily reflect an official position </a:t>
            </a:r>
            <a:br>
              <a:rPr lang="en-US" sz="1050" dirty="0"/>
            </a:br>
            <a:r>
              <a:rPr lang="en-US" sz="1050" dirty="0"/>
              <a:t>of the European Commission or of the European Union.</a:t>
            </a:r>
          </a:p>
          <a:p>
            <a:r>
              <a:rPr lang="en-US" sz="1050" dirty="0"/>
              <a:t>Except otherwise noted, © European Union 2025. All Rights Reserved</a:t>
            </a:r>
          </a:p>
          <a:p>
            <a:r>
              <a:rPr lang="en-GB" sz="1050" dirty="0"/>
              <a:t>Slide </a:t>
            </a:r>
            <a:r>
              <a:rPr lang="en-GB" sz="1050" dirty="0">
                <a:solidFill>
                  <a:schemeClr val="accent6"/>
                </a:solidFill>
              </a:rPr>
              <a:t>3,14</a:t>
            </a:r>
            <a:r>
              <a:rPr lang="en-GB" sz="1050" dirty="0"/>
              <a:t>: images, sources: </a:t>
            </a:r>
            <a:r>
              <a:rPr lang="en-GB" sz="1050" dirty="0" err="1"/>
              <a:t>Freepik</a:t>
            </a:r>
            <a:r>
              <a:rPr lang="en-GB" sz="1050" dirty="0"/>
              <a:t>; Slide </a:t>
            </a:r>
            <a:r>
              <a:rPr lang="en-GB" sz="1050" dirty="0">
                <a:solidFill>
                  <a:schemeClr val="accent6"/>
                </a:solidFill>
              </a:rPr>
              <a:t>4, 5, 11</a:t>
            </a:r>
            <a:r>
              <a:rPr lang="en-GB" sz="1050" dirty="0"/>
              <a:t>: drawing, source: </a:t>
            </a:r>
            <a:r>
              <a:rPr lang="en-GB" sz="1050" dirty="0">
                <a:hlinkClick r:id="rId3"/>
              </a:rPr>
              <a:t>https://fritsahlefeldt.com/</a:t>
            </a:r>
            <a:r>
              <a:rPr lang="en-GB" sz="1050" dirty="0">
                <a:solidFill>
                  <a:schemeClr val="accent6"/>
                </a:solidFill>
              </a:rPr>
              <a:t>; </a:t>
            </a:r>
            <a:r>
              <a:rPr lang="en-GB" sz="1050" dirty="0"/>
              <a:t>Slide </a:t>
            </a:r>
            <a:r>
              <a:rPr lang="en-GB" sz="1050" dirty="0">
                <a:solidFill>
                  <a:schemeClr val="accent6"/>
                </a:solidFill>
              </a:rPr>
              <a:t>5</a:t>
            </a:r>
            <a:r>
              <a:rPr lang="en-GB" sz="1050" dirty="0"/>
              <a:t>: stir bar video, source: </a:t>
            </a:r>
            <a:r>
              <a:rPr lang="en-GB" sz="1050" dirty="0" err="1"/>
              <a:t>Gerstel</a:t>
            </a:r>
            <a:r>
              <a:rPr lang="en-GB" sz="1050" dirty="0"/>
              <a:t> (Germany); All other images are by the JRC Water Laboratory</a:t>
            </a:r>
          </a:p>
        </p:txBody>
      </p:sp>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l="-298" t="-1225" r="87932" b="64001"/>
          <a:stretch>
            <a:fillRect/>
          </a:stretch>
        </p:blipFill>
        <p:spPr bwMode="auto">
          <a:xfrm>
            <a:off x="1162161" y="5780690"/>
            <a:ext cx="478965" cy="48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llow the EU Science Hub in Twitter, Facebook, LinkedIn, YouTube and Instagram.">
            <a:hlinkClick r:id="rId5"/>
            <a:extLst>
              <a:ext uri="{FF2B5EF4-FFF2-40B4-BE49-F238E27FC236}">
                <a16:creationId xmlns:a16="http://schemas.microsoft.com/office/drawing/2014/main" id="{487DCD04-8042-2943-24BE-BFEF305A34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661"/>
          <a:stretch/>
        </p:blipFill>
        <p:spPr>
          <a:xfrm>
            <a:off x="1672517" y="5854380"/>
            <a:ext cx="2415311" cy="421733"/>
          </a:xfrm>
          <a:prstGeom prst="rect">
            <a:avLst/>
          </a:prstGeom>
        </p:spPr>
      </p:pic>
    </p:spTree>
    <p:extLst>
      <p:ext uri="{BB962C8B-B14F-4D97-AF65-F5344CB8AC3E}">
        <p14:creationId xmlns:p14="http://schemas.microsoft.com/office/powerpoint/2010/main" val="8331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22383">
            <a:off x="741358" y="2142401"/>
            <a:ext cx="4356151" cy="3199447"/>
          </a:xfrm>
          <a:custGeom>
            <a:avLst/>
            <a:gdLst/>
            <a:ahLst/>
            <a:cxnLst/>
            <a:rect l="l" t="t" r="r" b="b"/>
            <a:pathLst>
              <a:path w="6534226" h="4799170">
                <a:moveTo>
                  <a:pt x="0" y="0"/>
                </a:moveTo>
                <a:lnTo>
                  <a:pt x="6534226" y="0"/>
                </a:lnTo>
                <a:lnTo>
                  <a:pt x="6534226" y="4799170"/>
                </a:lnTo>
                <a:lnTo>
                  <a:pt x="0" y="4799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001"/>
          </a:p>
        </p:txBody>
      </p:sp>
      <p:sp>
        <p:nvSpPr>
          <p:cNvPr id="6" name="TextBox 6"/>
          <p:cNvSpPr txBox="1"/>
          <p:nvPr/>
        </p:nvSpPr>
        <p:spPr>
          <a:xfrm>
            <a:off x="685800" y="670305"/>
            <a:ext cx="5545274" cy="705321"/>
          </a:xfrm>
          <a:prstGeom prst="rect">
            <a:avLst/>
          </a:prstGeom>
        </p:spPr>
        <p:txBody>
          <a:bodyPr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Flow</a:t>
            </a:r>
          </a:p>
        </p:txBody>
      </p:sp>
      <p:sp>
        <p:nvSpPr>
          <p:cNvPr id="7" name="TextBox 7"/>
          <p:cNvSpPr txBox="1"/>
          <p:nvPr/>
        </p:nvSpPr>
        <p:spPr>
          <a:xfrm>
            <a:off x="6048589" y="1456556"/>
            <a:ext cx="687950" cy="423193"/>
          </a:xfrm>
          <a:prstGeom prst="rect">
            <a:avLst/>
          </a:prstGeom>
        </p:spPr>
        <p:txBody>
          <a:bodyPr lIns="0" tIns="0" rIns="0" bIns="0" rtlCol="0" anchor="t">
            <a:spAutoFit/>
          </a:bodyPr>
          <a:lstStyle/>
          <a:p>
            <a:pPr>
              <a:lnSpc>
                <a:spcPts val="3288"/>
              </a:lnSpc>
            </a:pPr>
            <a:r>
              <a:rPr lang="en-US" sz="3192" dirty="0">
                <a:solidFill>
                  <a:schemeClr val="tx2">
                    <a:lumMod val="75000"/>
                  </a:schemeClr>
                </a:solidFill>
                <a:latin typeface="Cocomat Pro"/>
                <a:ea typeface="Cocomat Pro"/>
                <a:cs typeface="Cocomat Pro"/>
                <a:sym typeface="Cocomat Pro"/>
              </a:rPr>
              <a:t>01.</a:t>
            </a:r>
          </a:p>
        </p:txBody>
      </p:sp>
      <p:sp>
        <p:nvSpPr>
          <p:cNvPr id="8" name="TextBox 8"/>
          <p:cNvSpPr txBox="1"/>
          <p:nvPr/>
        </p:nvSpPr>
        <p:spPr>
          <a:xfrm>
            <a:off x="7038935" y="1922633"/>
            <a:ext cx="4102354" cy="410369"/>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The Gems of Water</a:t>
            </a:r>
          </a:p>
        </p:txBody>
      </p:sp>
      <p:sp>
        <p:nvSpPr>
          <p:cNvPr id="9" name="TextBox 9"/>
          <p:cNvSpPr txBox="1"/>
          <p:nvPr/>
        </p:nvSpPr>
        <p:spPr>
          <a:xfrm>
            <a:off x="6048589" y="2486548"/>
            <a:ext cx="809911" cy="423193"/>
          </a:xfrm>
          <a:prstGeom prst="rect">
            <a:avLst/>
          </a:prstGeom>
        </p:spPr>
        <p:txBody>
          <a:bodyPr lIns="0" tIns="0" rIns="0" bIns="0" rtlCol="0" anchor="t">
            <a:spAutoFit/>
          </a:bodyPr>
          <a:lstStyle/>
          <a:p>
            <a:pPr>
              <a:lnSpc>
                <a:spcPts val="3288"/>
              </a:lnSpc>
            </a:pPr>
            <a:r>
              <a:rPr lang="en-US" sz="3192">
                <a:solidFill>
                  <a:schemeClr val="tx2">
                    <a:lumMod val="75000"/>
                  </a:schemeClr>
                </a:solidFill>
                <a:latin typeface="Cocomat Pro"/>
                <a:ea typeface="Cocomat Pro"/>
                <a:cs typeface="Cocomat Pro"/>
                <a:sym typeface="Cocomat Pro"/>
              </a:rPr>
              <a:t>03.</a:t>
            </a:r>
          </a:p>
        </p:txBody>
      </p:sp>
      <p:sp>
        <p:nvSpPr>
          <p:cNvPr id="10" name="TextBox 10"/>
          <p:cNvSpPr txBox="1"/>
          <p:nvPr/>
        </p:nvSpPr>
        <p:spPr>
          <a:xfrm>
            <a:off x="7038935" y="2952311"/>
            <a:ext cx="3344262" cy="410369"/>
          </a:xfrm>
          <a:prstGeom prst="rect">
            <a:avLst/>
          </a:prstGeom>
        </p:spPr>
        <p:txBody>
          <a:bodyPr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Testing..</a:t>
            </a:r>
          </a:p>
        </p:txBody>
      </p:sp>
      <p:sp>
        <p:nvSpPr>
          <p:cNvPr id="11" name="TextBox 11"/>
          <p:cNvSpPr txBox="1"/>
          <p:nvPr/>
        </p:nvSpPr>
        <p:spPr>
          <a:xfrm>
            <a:off x="6048589" y="1971552"/>
            <a:ext cx="809911" cy="423193"/>
          </a:xfrm>
          <a:prstGeom prst="rect">
            <a:avLst/>
          </a:prstGeom>
        </p:spPr>
        <p:txBody>
          <a:bodyPr lIns="0" tIns="0" rIns="0" bIns="0" rtlCol="0" anchor="t">
            <a:spAutoFit/>
          </a:bodyPr>
          <a:lstStyle/>
          <a:p>
            <a:pPr>
              <a:lnSpc>
                <a:spcPts val="3288"/>
              </a:lnSpc>
            </a:pPr>
            <a:r>
              <a:rPr lang="en-US" sz="3192">
                <a:solidFill>
                  <a:schemeClr val="tx2">
                    <a:lumMod val="75000"/>
                  </a:schemeClr>
                </a:solidFill>
                <a:latin typeface="Cocomat Pro"/>
                <a:ea typeface="Cocomat Pro"/>
                <a:cs typeface="Cocomat Pro"/>
                <a:sym typeface="Cocomat Pro"/>
              </a:rPr>
              <a:t>02.</a:t>
            </a:r>
          </a:p>
        </p:txBody>
      </p:sp>
      <p:sp>
        <p:nvSpPr>
          <p:cNvPr id="12" name="TextBox 12"/>
          <p:cNvSpPr txBox="1"/>
          <p:nvPr/>
        </p:nvSpPr>
        <p:spPr>
          <a:xfrm>
            <a:off x="7038935" y="2437472"/>
            <a:ext cx="3708654" cy="410369"/>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How does it work?</a:t>
            </a:r>
          </a:p>
        </p:txBody>
      </p:sp>
      <p:sp>
        <p:nvSpPr>
          <p:cNvPr id="13" name="TextBox 13"/>
          <p:cNvSpPr txBox="1"/>
          <p:nvPr/>
        </p:nvSpPr>
        <p:spPr>
          <a:xfrm>
            <a:off x="6048589" y="3014264"/>
            <a:ext cx="809911" cy="423193"/>
          </a:xfrm>
          <a:prstGeom prst="rect">
            <a:avLst/>
          </a:prstGeom>
        </p:spPr>
        <p:txBody>
          <a:bodyPr lIns="0" tIns="0" rIns="0" bIns="0" rtlCol="0" anchor="t">
            <a:spAutoFit/>
          </a:bodyPr>
          <a:lstStyle/>
          <a:p>
            <a:pPr>
              <a:lnSpc>
                <a:spcPts val="3288"/>
              </a:lnSpc>
            </a:pPr>
            <a:r>
              <a:rPr lang="en-US" sz="3192">
                <a:solidFill>
                  <a:schemeClr val="tx2">
                    <a:lumMod val="75000"/>
                  </a:schemeClr>
                </a:solidFill>
                <a:latin typeface="Cocomat Pro"/>
                <a:ea typeface="Cocomat Pro"/>
                <a:cs typeface="Cocomat Pro"/>
                <a:sym typeface="Cocomat Pro"/>
              </a:rPr>
              <a:t>04.</a:t>
            </a:r>
          </a:p>
        </p:txBody>
      </p:sp>
      <p:sp>
        <p:nvSpPr>
          <p:cNvPr id="14" name="TextBox 14"/>
          <p:cNvSpPr txBox="1"/>
          <p:nvPr/>
        </p:nvSpPr>
        <p:spPr>
          <a:xfrm>
            <a:off x="7038935" y="3467150"/>
            <a:ext cx="1872100" cy="410369"/>
          </a:xfrm>
          <a:prstGeom prst="rect">
            <a:avLst/>
          </a:prstGeom>
        </p:spPr>
        <p:txBody>
          <a:bodyPr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Outcome</a:t>
            </a:r>
          </a:p>
        </p:txBody>
      </p:sp>
      <p:sp>
        <p:nvSpPr>
          <p:cNvPr id="15" name="TextBox 15"/>
          <p:cNvSpPr txBox="1"/>
          <p:nvPr/>
        </p:nvSpPr>
        <p:spPr>
          <a:xfrm>
            <a:off x="6048589" y="3533500"/>
            <a:ext cx="809911" cy="423193"/>
          </a:xfrm>
          <a:prstGeom prst="rect">
            <a:avLst/>
          </a:prstGeom>
        </p:spPr>
        <p:txBody>
          <a:bodyPr lIns="0" tIns="0" rIns="0" bIns="0" rtlCol="0" anchor="t">
            <a:spAutoFit/>
          </a:bodyPr>
          <a:lstStyle/>
          <a:p>
            <a:pPr>
              <a:lnSpc>
                <a:spcPts val="3288"/>
              </a:lnSpc>
            </a:pPr>
            <a:r>
              <a:rPr lang="en-US" sz="3192">
                <a:solidFill>
                  <a:schemeClr val="tx2">
                    <a:lumMod val="75000"/>
                  </a:schemeClr>
                </a:solidFill>
                <a:latin typeface="Cocomat Pro"/>
                <a:ea typeface="Cocomat Pro"/>
                <a:cs typeface="Cocomat Pro"/>
                <a:sym typeface="Cocomat Pro"/>
              </a:rPr>
              <a:t>05.</a:t>
            </a:r>
          </a:p>
        </p:txBody>
      </p:sp>
      <p:sp>
        <p:nvSpPr>
          <p:cNvPr id="16" name="TextBox 16"/>
          <p:cNvSpPr txBox="1"/>
          <p:nvPr/>
        </p:nvSpPr>
        <p:spPr>
          <a:xfrm>
            <a:off x="7038935" y="3981989"/>
            <a:ext cx="4292854" cy="410369"/>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Expectations vs. Reality</a:t>
            </a:r>
          </a:p>
        </p:txBody>
      </p:sp>
      <p:sp>
        <p:nvSpPr>
          <p:cNvPr id="17" name="TextBox 17"/>
          <p:cNvSpPr txBox="1"/>
          <p:nvPr/>
        </p:nvSpPr>
        <p:spPr>
          <a:xfrm>
            <a:off x="6048589" y="4052736"/>
            <a:ext cx="809911" cy="423193"/>
          </a:xfrm>
          <a:prstGeom prst="rect">
            <a:avLst/>
          </a:prstGeom>
        </p:spPr>
        <p:txBody>
          <a:bodyPr lIns="0" tIns="0" rIns="0" bIns="0" rtlCol="0" anchor="t">
            <a:spAutoFit/>
          </a:bodyPr>
          <a:lstStyle/>
          <a:p>
            <a:pPr>
              <a:lnSpc>
                <a:spcPts val="3288"/>
              </a:lnSpc>
            </a:pPr>
            <a:r>
              <a:rPr lang="en-US" sz="3192">
                <a:solidFill>
                  <a:schemeClr val="tx2">
                    <a:lumMod val="75000"/>
                  </a:schemeClr>
                </a:solidFill>
                <a:latin typeface="Cocomat Pro"/>
                <a:ea typeface="Cocomat Pro"/>
                <a:cs typeface="Cocomat Pro"/>
                <a:sym typeface="Cocomat Pro"/>
              </a:rPr>
              <a:t>06.</a:t>
            </a:r>
          </a:p>
        </p:txBody>
      </p:sp>
      <p:sp>
        <p:nvSpPr>
          <p:cNvPr id="19" name="TextBox 19"/>
          <p:cNvSpPr txBox="1"/>
          <p:nvPr/>
        </p:nvSpPr>
        <p:spPr>
          <a:xfrm>
            <a:off x="6048589" y="4571972"/>
            <a:ext cx="809911" cy="423193"/>
          </a:xfrm>
          <a:prstGeom prst="rect">
            <a:avLst/>
          </a:prstGeom>
        </p:spPr>
        <p:txBody>
          <a:bodyPr lIns="0" tIns="0" rIns="0" bIns="0" rtlCol="0" anchor="t">
            <a:spAutoFit/>
          </a:bodyPr>
          <a:lstStyle/>
          <a:p>
            <a:pPr>
              <a:lnSpc>
                <a:spcPts val="3288"/>
              </a:lnSpc>
            </a:pPr>
            <a:r>
              <a:rPr lang="en-US" sz="3192" dirty="0">
                <a:solidFill>
                  <a:schemeClr val="tx2">
                    <a:lumMod val="75000"/>
                  </a:schemeClr>
                </a:solidFill>
                <a:latin typeface="Cocomat Pro"/>
                <a:ea typeface="Cocomat Pro"/>
                <a:cs typeface="Cocomat Pro"/>
                <a:sym typeface="Cocomat Pro"/>
              </a:rPr>
              <a:t>07.</a:t>
            </a:r>
          </a:p>
        </p:txBody>
      </p:sp>
      <p:sp>
        <p:nvSpPr>
          <p:cNvPr id="20" name="TextBox 20"/>
          <p:cNvSpPr txBox="1"/>
          <p:nvPr/>
        </p:nvSpPr>
        <p:spPr>
          <a:xfrm>
            <a:off x="7038935" y="4496828"/>
            <a:ext cx="3937254" cy="410369"/>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Lessons learnt &amp; Tips</a:t>
            </a:r>
          </a:p>
        </p:txBody>
      </p:sp>
      <p:sp>
        <p:nvSpPr>
          <p:cNvPr id="21" name="TextBox 20"/>
          <p:cNvSpPr txBox="1"/>
          <p:nvPr/>
        </p:nvSpPr>
        <p:spPr>
          <a:xfrm>
            <a:off x="7038935" y="5011665"/>
            <a:ext cx="4292854" cy="410369"/>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Our latest project: JDS5</a:t>
            </a:r>
          </a:p>
        </p:txBody>
      </p:sp>
      <p:pic>
        <p:nvPicPr>
          <p:cNvPr id="3" name="Picture 2">
            <a:extLst>
              <a:ext uri="{FF2B5EF4-FFF2-40B4-BE49-F238E27FC236}">
                <a16:creationId xmlns:a16="http://schemas.microsoft.com/office/drawing/2014/main" id="{81FFED13-BEEB-E065-B69F-8FA464224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
        <p:nvSpPr>
          <p:cNvPr id="4" name="TextBox 19">
            <a:extLst>
              <a:ext uri="{FF2B5EF4-FFF2-40B4-BE49-F238E27FC236}">
                <a16:creationId xmlns:a16="http://schemas.microsoft.com/office/drawing/2014/main" id="{BC1E26D8-F40A-AF23-4D05-5E9968ED078F}"/>
              </a:ext>
            </a:extLst>
          </p:cNvPr>
          <p:cNvSpPr txBox="1"/>
          <p:nvPr/>
        </p:nvSpPr>
        <p:spPr>
          <a:xfrm>
            <a:off x="6048589" y="5033414"/>
            <a:ext cx="809911" cy="423193"/>
          </a:xfrm>
          <a:prstGeom prst="rect">
            <a:avLst/>
          </a:prstGeom>
        </p:spPr>
        <p:txBody>
          <a:bodyPr lIns="0" tIns="0" rIns="0" bIns="0" rtlCol="0" anchor="t">
            <a:spAutoFit/>
          </a:bodyPr>
          <a:lstStyle/>
          <a:p>
            <a:pPr>
              <a:lnSpc>
                <a:spcPts val="3288"/>
              </a:lnSpc>
            </a:pPr>
            <a:r>
              <a:rPr lang="en-US" sz="3192" dirty="0">
                <a:solidFill>
                  <a:schemeClr val="tx2">
                    <a:lumMod val="75000"/>
                  </a:schemeClr>
                </a:solidFill>
                <a:latin typeface="Cocomat Pro"/>
                <a:ea typeface="Cocomat Pro"/>
                <a:cs typeface="Cocomat Pro"/>
                <a:sym typeface="Cocomat Pro"/>
              </a:rPr>
              <a:t>08.</a:t>
            </a:r>
          </a:p>
        </p:txBody>
      </p:sp>
      <p:sp>
        <p:nvSpPr>
          <p:cNvPr id="18" name="TextBox 8">
            <a:extLst>
              <a:ext uri="{FF2B5EF4-FFF2-40B4-BE49-F238E27FC236}">
                <a16:creationId xmlns:a16="http://schemas.microsoft.com/office/drawing/2014/main" id="{F8EC723F-9109-0F28-969D-EB7FF8DE1552}"/>
              </a:ext>
            </a:extLst>
          </p:cNvPr>
          <p:cNvSpPr txBox="1"/>
          <p:nvPr/>
        </p:nvSpPr>
        <p:spPr>
          <a:xfrm>
            <a:off x="7038935" y="1407794"/>
            <a:ext cx="4102354" cy="410369"/>
          </a:xfrm>
          <a:prstGeom prst="rect">
            <a:avLst/>
          </a:prstGeom>
        </p:spPr>
        <p:txBody>
          <a:bodyPr wrap="square" lIns="0" tIns="0" rIns="0" bIns="0" rtlCol="0" anchor="t">
            <a:spAutoFit/>
          </a:bodyPr>
          <a:lstStyle/>
          <a:p>
            <a:pPr>
              <a:lnSpc>
                <a:spcPts val="3191"/>
              </a:lnSpc>
            </a:pPr>
            <a:r>
              <a:rPr lang="en-US" sz="3097" dirty="0">
                <a:solidFill>
                  <a:schemeClr val="tx2">
                    <a:lumMod val="75000"/>
                  </a:schemeClr>
                </a:solidFill>
                <a:latin typeface="Quicksand"/>
                <a:ea typeface="Quicksand"/>
                <a:cs typeface="Quicksand"/>
                <a:sym typeface="Quicksand"/>
              </a:rPr>
              <a:t>About the JRC</a:t>
            </a:r>
          </a:p>
        </p:txBody>
      </p:sp>
    </p:spTree>
    <p:extLst>
      <p:ext uri="{BB962C8B-B14F-4D97-AF65-F5344CB8AC3E}">
        <p14:creationId xmlns:p14="http://schemas.microsoft.com/office/powerpoint/2010/main" val="166743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8EB0A-760D-CDA6-BC0E-B89543F14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pic>
        <p:nvPicPr>
          <p:cNvPr id="3" name="Picture 2">
            <a:hlinkClick r:id="rId5"/>
            <a:extLst>
              <a:ext uri="{FF2B5EF4-FFF2-40B4-BE49-F238E27FC236}">
                <a16:creationId xmlns:a16="http://schemas.microsoft.com/office/drawing/2014/main" id="{42474CBA-A051-86A8-4136-BE6F5466275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b="11038"/>
          <a:stretch/>
        </p:blipFill>
        <p:spPr>
          <a:xfrm>
            <a:off x="1088035" y="1776454"/>
            <a:ext cx="11115253" cy="4068000"/>
          </a:xfrm>
          <a:prstGeom prst="rect">
            <a:avLst/>
          </a:prstGeom>
        </p:spPr>
      </p:pic>
      <p:sp>
        <p:nvSpPr>
          <p:cNvPr id="4" name="TextBox 26">
            <a:extLst>
              <a:ext uri="{FF2B5EF4-FFF2-40B4-BE49-F238E27FC236}">
                <a16:creationId xmlns:a16="http://schemas.microsoft.com/office/drawing/2014/main" id="{A94138BA-11C8-D46E-6693-CC0BE26344DF}"/>
              </a:ext>
            </a:extLst>
          </p:cNvPr>
          <p:cNvSpPr txBox="1"/>
          <p:nvPr/>
        </p:nvSpPr>
        <p:spPr>
          <a:xfrm>
            <a:off x="673559" y="422200"/>
            <a:ext cx="11506200" cy="705321"/>
          </a:xfrm>
          <a:prstGeom prst="rect">
            <a:avLst/>
          </a:prstGeom>
        </p:spPr>
        <p:txBody>
          <a:bodyPr wrap="square" lIns="0" tIns="0" rIns="0" bIns="0" rtlCol="0" anchor="t">
            <a:spAutoFit/>
          </a:bodyPr>
          <a:lstStyle/>
          <a:p>
            <a:pPr>
              <a:lnSpc>
                <a:spcPts val="5494"/>
              </a:lnSpc>
            </a:pPr>
            <a:r>
              <a:rPr lang="en-US" sz="4800" b="1">
                <a:solidFill>
                  <a:schemeClr val="tx2">
                    <a:lumMod val="75000"/>
                  </a:schemeClr>
                </a:solidFill>
                <a:latin typeface="Cocomat Pro Bold"/>
                <a:ea typeface="Cocomat Pro Bold"/>
                <a:cs typeface="Cocomat Pro Bold"/>
                <a:sym typeface="Cocomat Pro Bold"/>
              </a:rPr>
              <a:t>About the JRC</a:t>
            </a:r>
            <a:endParaRPr lang="en-US" sz="4800" b="1" dirty="0">
              <a:solidFill>
                <a:schemeClr val="tx2">
                  <a:lumMod val="75000"/>
                </a:schemeClr>
              </a:solidFill>
              <a:latin typeface="Cocomat Pro Bold"/>
              <a:ea typeface="Cocomat Pro Bold"/>
              <a:cs typeface="Cocomat Pro Bold"/>
              <a:sym typeface="Cocomat Pro Bold"/>
            </a:endParaRPr>
          </a:p>
        </p:txBody>
      </p:sp>
    </p:spTree>
    <p:extLst>
      <p:ext uri="{BB962C8B-B14F-4D97-AF65-F5344CB8AC3E}">
        <p14:creationId xmlns:p14="http://schemas.microsoft.com/office/powerpoint/2010/main" val="173415330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cstate="print">
            <a:extLst>
              <a:ext uri="{28A0092B-C50C-407E-A947-70E740481C1C}">
                <a14:useLocalDpi xmlns:a14="http://schemas.microsoft.com/office/drawing/2010/main" val="0"/>
              </a:ext>
            </a:extLst>
          </a:blip>
          <a:srcRect b="18714"/>
          <a:stretch/>
        </p:blipFill>
        <p:spPr>
          <a:xfrm>
            <a:off x="7061140" y="1163571"/>
            <a:ext cx="4107713" cy="2225998"/>
          </a:xfrm>
          <a:prstGeom prst="rect">
            <a:avLst/>
          </a:prstGeom>
        </p:spPr>
      </p:pic>
      <p:grpSp>
        <p:nvGrpSpPr>
          <p:cNvPr id="46" name="Group 5"/>
          <p:cNvGrpSpPr/>
          <p:nvPr/>
        </p:nvGrpSpPr>
        <p:grpSpPr>
          <a:xfrm>
            <a:off x="311324" y="-1381670"/>
            <a:ext cx="5112512" cy="4904589"/>
            <a:chOff x="0" y="-38100"/>
            <a:chExt cx="1760929" cy="2918507"/>
          </a:xfrm>
        </p:grpSpPr>
        <p:sp>
          <p:nvSpPr>
            <p:cNvPr id="47" name="Freeform 6"/>
            <p:cNvSpPr/>
            <p:nvPr/>
          </p:nvSpPr>
          <p:spPr>
            <a:xfrm>
              <a:off x="341750" y="1505049"/>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48" name="TextBox 7"/>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p>
          </p:txBody>
        </p:sp>
      </p:gr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t="3037" b="19457"/>
          <a:stretch/>
        </p:blipFill>
        <p:spPr>
          <a:xfrm>
            <a:off x="1307430" y="1226671"/>
            <a:ext cx="4104339" cy="2240015"/>
          </a:xfrm>
          <a:prstGeom prst="rect">
            <a:avLst/>
          </a:prstGeom>
        </p:spPr>
      </p:pic>
      <p:pic>
        <p:nvPicPr>
          <p:cNvPr id="49" name="Picture 48"/>
          <p:cNvPicPr>
            <a:picLocks noChangeAspect="1"/>
          </p:cNvPicPr>
          <p:nvPr/>
        </p:nvPicPr>
        <p:blipFill rotWithShape="1">
          <a:blip r:embed="rId5"/>
          <a:srcRect b="8911"/>
          <a:stretch/>
        </p:blipFill>
        <p:spPr>
          <a:xfrm>
            <a:off x="1291462" y="3672289"/>
            <a:ext cx="4120308" cy="2369585"/>
          </a:xfrm>
          <a:prstGeom prst="rect">
            <a:avLst/>
          </a:prstGeom>
        </p:spPr>
      </p:pic>
      <p:sp>
        <p:nvSpPr>
          <p:cNvPr id="6" name="Freeform 6"/>
          <p:cNvSpPr/>
          <p:nvPr/>
        </p:nvSpPr>
        <p:spPr>
          <a:xfrm>
            <a:off x="7048546" y="1136675"/>
            <a:ext cx="4120308" cy="2311307"/>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12" name="Freeform 12"/>
          <p:cNvSpPr/>
          <p:nvPr/>
        </p:nvSpPr>
        <p:spPr>
          <a:xfrm>
            <a:off x="1272760" y="3653567"/>
            <a:ext cx="4157711" cy="2388307"/>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19" name="TextBox 19"/>
          <p:cNvSpPr txBox="1"/>
          <p:nvPr/>
        </p:nvSpPr>
        <p:spPr>
          <a:xfrm>
            <a:off x="5537610" y="1435450"/>
            <a:ext cx="1671638" cy="1768078"/>
          </a:xfrm>
          <a:prstGeom prst="rect">
            <a:avLst/>
          </a:prstGeom>
        </p:spPr>
        <p:txBody>
          <a:bodyPr lIns="33867" tIns="33867" rIns="33867" bIns="33867" rtlCol="0" anchor="ctr"/>
          <a:lstStyle/>
          <a:p>
            <a:pPr algn="ctr">
              <a:lnSpc>
                <a:spcPts val="1773"/>
              </a:lnSpc>
            </a:pPr>
            <a:endParaRPr sz="1200"/>
          </a:p>
        </p:txBody>
      </p:sp>
      <p:sp>
        <p:nvSpPr>
          <p:cNvPr id="26" name="TextBox 26"/>
          <p:cNvSpPr txBox="1"/>
          <p:nvPr/>
        </p:nvSpPr>
        <p:spPr>
          <a:xfrm>
            <a:off x="673559" y="422200"/>
            <a:ext cx="11506200" cy="705321"/>
          </a:xfrm>
          <a:prstGeom prst="rect">
            <a:avLst/>
          </a:prstGeom>
        </p:spPr>
        <p:txBody>
          <a:bodyPr wrap="square"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Citizen science</a:t>
            </a:r>
          </a:p>
        </p:txBody>
      </p:sp>
      <p:sp>
        <p:nvSpPr>
          <p:cNvPr id="27" name="TextBox 27"/>
          <p:cNvSpPr txBox="1"/>
          <p:nvPr/>
        </p:nvSpPr>
        <p:spPr>
          <a:xfrm>
            <a:off x="972816" y="3043227"/>
            <a:ext cx="3601886" cy="496418"/>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SCIENTISTS THINK IT IS</a:t>
            </a:r>
          </a:p>
        </p:txBody>
      </p:sp>
      <p:grpSp>
        <p:nvGrpSpPr>
          <p:cNvPr id="34" name="Group 8"/>
          <p:cNvGrpSpPr/>
          <p:nvPr/>
        </p:nvGrpSpPr>
        <p:grpSpPr>
          <a:xfrm>
            <a:off x="7061140" y="3674677"/>
            <a:ext cx="4158000" cy="2368198"/>
            <a:chOff x="0" y="0"/>
            <a:chExt cx="1419179" cy="1375358"/>
          </a:xfrm>
        </p:grpSpPr>
        <p:sp>
          <p:nvSpPr>
            <p:cNvPr id="35" name="Freeform 9"/>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75000"/>
                </a:schemeClr>
              </a:solidFill>
              <a:prstDash val="solid"/>
              <a:round/>
            </a:ln>
          </p:spPr>
          <p:txBody>
            <a:bodyPr/>
            <a:lstStyle/>
            <a:p>
              <a:endParaRPr lang="en-001"/>
            </a:p>
          </p:txBody>
        </p:sp>
        <p:sp>
          <p:nvSpPr>
            <p:cNvPr id="36" name="TextBox 10"/>
            <p:cNvSpPr txBox="1"/>
            <p:nvPr/>
          </p:nvSpPr>
          <p:spPr>
            <a:xfrm>
              <a:off x="0" y="-38100"/>
              <a:ext cx="1419179" cy="1413458"/>
            </a:xfrm>
            <a:prstGeom prst="rect">
              <a:avLst/>
            </a:prstGeom>
            <a:ln>
              <a:solidFill>
                <a:schemeClr val="tx2">
                  <a:lumMod val="75000"/>
                </a:schemeClr>
              </a:solidFill>
            </a:ln>
          </p:spPr>
          <p:txBody>
            <a:bodyPr lIns="33867" tIns="33867" rIns="33867" bIns="33867" rtlCol="0" anchor="ctr"/>
            <a:lstStyle/>
            <a:p>
              <a:pPr algn="ctr">
                <a:lnSpc>
                  <a:spcPts val="1773"/>
                </a:lnSpc>
              </a:pPr>
              <a:endParaRPr sz="1200"/>
            </a:p>
          </p:txBody>
        </p:sp>
      </p:grpSp>
      <p:sp>
        <p:nvSpPr>
          <p:cNvPr id="38" name="AutoShape 2" descr="data:image/png;base64,iVBORw0KGgoAAAANSUhEUgAAAT4AAACfCAIAAADvbSKYAAAgAElEQVR4Aey9d1QbeZr3O/ePe+697757dma3szMOGGNyDgKBJIIESEIBZaEAIoqMEDnnnLExYGOwjcHYxjbGxjnbYKJyqaoUMNhtu6Pdabr7nkJuj3s7zOy+b+/Mvqd1nlOnTqk4FIU+9f09UX94+cVXFnvx8kuLff7ii1+xz158/uv2yWefPvvo+dqTx6YVM2w0gLD+Zw0ygD9regh8bQCoB0C9Tg/8ilnO+en2V37kP/iWVqdHTAtoLKbRqTU6tVqrUmtVGp1aC2gsJwCgbt2Qa/6pgTD0v24AbFDqVwxrH2tAox4CIUChWrixdPvsxeOt98/uuzvefKG/ZKo3/2RL+vLZTs3k/luHKwaL+LWx2Eoher+M1p8X1ZIc2pNFnmhKPNcqnWxLOd+eOtGUeKSM35keUSFA5dLdMyN80gneqQSvtHCPzEivXLZ/qSioIiGss1B4bax1RXltDZgxAvMrRp3ZZNACOh1k1L42ENKCkEYPaJB/GXLTAAAxPaC2GKBXA6Bei9j6mRCkgSANaNCABhVkVEFGJbxukFkJmRWwWQkb1Rqd5oeXdv2lW3+p1WoQBM1ms9FoBABAo9HodDoIgvR6yPKB00GwzmDQGQwao0FrMmqMkMYIATBilpcR1MOQHoCRcwD4bzQIhkEQ0uoAlVanBAAtDIMrKytra2v6V6/1C9CvbwEDcjHIS2exn35C1m/Fq7thuSeAHvob7Q+/o/vXSP7HQhcwPQZMHy6rAIPJCOuVMzcnH1weu3lmv/bW0bvjzdeP1Ezuyz3dlnlruGr5dOel3oLTjdKT9QnHq2IOFrA70yO6M0lHy6MvdKZPtqVMNCWOVosHi9j7siNbpfj6OGxNDC6Phs6lBOZQ0Ll0dBE3sDoW35RKaZUxm+Wskc68O+cOKe9f0C3d1WuXIFCrh0AdBP8Cuj+iF4F2HeM3P6wItz+gC5lXAfMjwLyqMz3SGMxq2KSEjSrI8OGzp6urK5AeVKuVaqVKr9etmMxPnqyZjSa9XqfTaEEQWF15tLq6AoOQUqnU6yFwXSt+Fl2dAUEXXKcXBhGE/6Pomh+ZDCbkNwCgTqdH7gBsNBjNJstjG1h/cICQCYLNsGEFNqysP8R1ej1y/k8f6G/ejd/RfaV4fw3IX1PyH//sPxa6euOa3vxEoQEgSK9efnBjevTe9LF7k/2ThyqONqWe6ckbrokfbZBeGShRne053ZI+3Z3Tk0WpEgX05tDPNEsnmpKHS3kD+YxzrdIzzUkn6+NGKoUHC5jdmaQWaUh9XEhLIrUxjlYTQ6wU4qtEobVxYY0pkS2Z9IZMekuBcLC18MKJvtlbF5SL9/RahcEAIejCMMIJBL/SUj2oeWUW+bXcaq3lrmpB/StiIUR4X9uyWrOs1S5rAKUOVAGQWg9rQIMWhPR6HQzpzDBkNOiNoF6nVaqXl5YWH5phyGQEHxkNBhiAkd+gNugBowFRuZ+iq0FUF5Ffi8CCkAH6wRB0YdOPbF2rf6zDr+QagCE1oFMBaqVWo9AgW40eBGADaDTpDWa9wYysQUCDWgcrNaBCrV9WAet/oB7QQ6/XGq//5Dd2LCsRZPs3Si6gh35X3b/K8D8Wukod9OjDj0DIoFQsPLgzfePC8YdXRm5O9JwfrDzdk3tlqHyiM/tEU+qt4aqlUx2DpaJjFTEdacTOdNJ4XfxUR8bxqpgjZfzTjQkn6+NO1MYerxINlXB7c6htKYRaSUCFwL+Q6Z9L9c8keaaGOaeGO6WTnWV0DxnLuymb0ZDDbS1OGOysuDRxRPHwJqxXwgbAIry/gC7CsBp8TfL6jkVp17dvfnZfe0mWHYtzAUH6R0bIDOkgrRJQLQGqJVinWoGBx2Z4BQZgnQpQLYEahRnSPTbDj83wqgkGAQRdC70AjOCK2A/ovkkvCJlA6MfQWhj+VXShFRNoNupNhnUz6U0m0PQIND0yrX1oXH1iePQEXnkMmlb1xkeAYVUHmxF3AHlIvdq+8Sf/5bH1g/b+ju7f4CH/WFd/nd5/IHQRYrX6R0+e6fV65dLDezcmr50dundh8NpY68PJ7kuHK873FVwaKD5en3Kpr+RqX9nRyoThEvGJ2oSxmvhDhbzeHPpgEXe0Ona8Lv6AnNadSWpKCqoS+5VFe5fyvcoFPhUC/2yyexbJPSPCNYvkJqd7FvP9auKC66QRbTnsjuKY1uK4jsqM8cGO5ZlrKwY1BGpAENAhy2bELJ9LNYjgqtbDFlOCr3ZeH0F21s/5wStGltaPHiF+q8kIwpAO1Cl16iWNckGz/FCvfKhduK+YuTV/5+rc7SuL964rZ29r5u8pZm7BqvkPjbpnZv0jvRJWzRvUCyZACQM6cP2lh0AARvxbC7pqo8liGgOCKwCbAMgMQGaELsMre6W9b6D74/CEHjDojWtmaM2kf2TQmSG1AVSAukWddl6jVkKgEgJVkEENG7VGs860AphX9Str6z68QQMii38NaLQ49hae15G2ALwOrSVE8ruv+x+B878PujASgwFhaHlpDlDPLd6/ND3ed2W88/JIk+rqwcnewsHK2Ml9uSN10vHmjJONGdP7Ci92yodLhW0pxPZU0pEy0enGpOHS6PbUiJqYAMRi0T+ymAA51UMW6ZFFcskiueTQ3Io4vpUx2OrE0MYMWk9JTGdpfENh/EBb2f2rZ8zg4opBDUKIv7euvT+DrhI0/Dv7CbfIkxHQI08BA6iBdQpItwip50HVrF45o19+sHTvyuKt6Zkr566dOT4xfOBwV2NXbUlzWW5fS/X4oZ5b58eV965Ci/fMqodrusUnkMYAaCAQgEAABAEAhnSGf4+u2mjSGBBiLfaa2/WD6yL8F3QtkUUk7AVBiIGwTq1XqSGVDtYAJp3eCOiMOi2kU4NaHQxoYUAL6tUgoAZ0SkCr1OoUOp0l/Pbm9hW9P1p3/I7uG6Hd/1PRRaIdevXi3H1QNat6eOXa6QPTI61n+kvnznVdGiwda04915Vzta90el/RZEf+9YGKS90Fo1UJg4WCo+Xio+XiA3Jmd2Zkbw69MSGoLYWwT0buy6PtzyG1pYbUxCLy25QYWicJrhAElHB9ijnepdGoCnFAZVxQWWxIQya9OS+6NlfUWZU5eXy/bvHG81U9BGrWdQKh17Lwszi6P0gugq4CNFlMCRoQPxaJWem1gA4JUOs0gE6FyKxyXrc8o567vTxzbf729Oy1s/cvn7538YTqzoX7F8bODnX3N5U2FKSWpInzk/h5ibzsWGYcgxBLDy3PlEwe2Qc+vPZYM2NcfmDWKY16rUGvRS4HRnRSY4S0JuMPqmtWG80a+NFf7JXkmixqvC7IBkso6xWx6448DCEuNwxpQXAZMiwbjUrTitpk0oCwAgAW1do5hWJWoXyoUi6oNUs6rUIHKEEknK55HTx/Te/PofuG9v6uuv+HoqtXqhYNBo1q6b56/obi/vn7Fw/fGO880ppVl04ZKBMdrUk4VCaeGWlaPt01f6LjxsHK6a78q/sLT9ZJmxLCc2me+QzPMj6qjI8aLGIfKmIOFET9wK1vEcc5N8qhmOtRwHTLoTpmke2yyHZymlMB272I55PN9CoQ46pT6XUyfktx0tH91Ut3Jl88gw3ra2aL8L6JruYvC+Z1eqFX8muBVqfTWKAFdEpIq4R0iw+uT926dHr65OHRgdbepqKmotTyDFFBEqe7StZRntlckFItk5RIo3MkUZkCSiqfmCWkpgvI8fQQNt6bHeKdKaIcbim7Mzmyql1cAVRmvcoAqpC1N6wDDHqtCdYYDa/p/YHbNWQHQfcHj/dVlgh6Da0FVyOkNUJqE6g2QcsG3QNIe0eruL44e+H2tRNTE4NjR7qGB5r7umsHDzSNHemZmjhy59rZpdlretUDCFgCQP1fFsnrabDXq+U3Fsz/KXT/XTr3s89fWuyXUru/ntT97MXnv5LXtSRyYSP02ixH3kz8/jSA/p878r8LXUsu7nVq982M7uukruUcy+Pyl672x17TX8/xQgZkYWyxv4Rw9Dq1ahHSLS7NXlPOXp67Pq64NXp2oGJfmVjOQ9ckhe3P555sSr1/tEE31Td7vHWiJadXxq2IxsmpXiUc/xKOf16UR5UooD8PCSkPlXJGa0QHC+n18QElPNeaWN/OjNC+PEpHOr5W4l8W7VnMdcuNcpKGWYsxWyWh1mK8TTYnoFHOayuJ765Omx7vfWpaNkJqtVqp0anNj0ymFbNaq1GolFpQD5nMoNGkBaEltW5BqVnS6QGD2bC6CoA6EEIkEQJUgGpBq5wFFQ8h1cz50YHBrpoaecK+2tzOioySVF5pCi8nhpofz6jMEFalieSxtCw+OVNAkjLwXLwX0cs2yMVKFO4voWJiiAHUAMcEalASkzDUXgsv3X8MKRUPbxoA5aNHoFq3rIU0GiO0BOhUBqPW/EhteGR+9unq85cLatC09qEWhgHYYF57bFgxqzRKtVppNIFGA6BVza/A2o8+NK7Cat3yzO1LZ44caGksTWqrSOyuTe1tzOxrzj7QKNtXl9ldk36orbCvKfdAo/xId8XUSNfMpRHV3bPK2cvXrl68effO/PKSFtQbVh4ZH63C5hW9wajRv/IvkAABjETpLZfxH4gw/47ur0P+j4UuqHn2xGQGF7VLN5QPprQPzj24MHC8U96QSWtKj2zPoh8sFpxpzb5/tGFurH2qs7gvX9STyeqT84ZLYseqk49Xxg8W8bszqa1S/KFC1nAZd6SKP1LFHSpl7JeHtaQE1sX71ki8y4Vuecy96cSdyfitUsL2DNIeGc2xTOhfJ404WJ1wfqB8crD2zKHaB9NDa/DsihFZ9GoBjdGMpDc1Oq1aq4EMsFqrsdxYjU4LgHrYbFo/qNKqFk2g+pFBp116cH3q5PHB7v6Ouv62qnRxFC/Cn0PwSYgKOtScX57Cqc6IrpeJ67JFZVJ2GgvPCXaNQjvy8R4JFEwyA0f3d8C7WZG994iJvkKCDwvnzMa6CsN98+JYZWkxl8YPf7aqe2rWAOo5GFZDRh1khpf1Wq3JCD1+ol9ZMz7+CF79aEEJIKsDrUYL6Awmo9lshGAdshAAFC8+frI8e+vc2OHe9prK/PTyXGltYXpZhqijPKGrPLazRNxWLGzK5dZkM8pTqMVJ5NpMTmOuoKNI0lWWcKAq9Uhb3tRg/fVT/YqHN+fn7s/P3V9afKhSLyEx80fmxx8+0SGFK6/oReT3B3q14N9ckvE7uv+90L17c0q9cO1DaA5cnP5Qd11za+Ti4YqaNKKc41shwfUV8M535t47Uj97vHV+rGv51P6JhuyxaumhAlFnGr01mdSZHrlfFtWXSx+riRmvjz3ZEDNawx8uYw4UkvvyiX35Ea2p6M5MbE9mcJs0oF7iUxfr2y4N3p8TOVwhPNEsPd0lP9klP9GTf2G4bubiQdXM+bUVxMsFQB1shAwGCKmd0uuMJhA2ABqtQqVcBHQqGNLqAZVGuaBYfPChUaNbuDN9+mhXQ1l2Ao9PwdFDfOhBHtFEfzrGOQrrQvXf21kiLZcy0znBOcLwylR2djQhhuBNR9tGuG4PdtoY7mJFQe3mYpwjfa2D9m7gh7qK8V7iCC+qtw0H55LKDC2Ii2opTBntbbh/+aRB83DVpDYa1StrBqVOsaxdDwXrIBUAa6EVpQ5ae/zhyooJgvQ6QGWAdWsroBlWAYoHty+d6W2tzpUK02KiClKEbWWZPVXyhjxJQxazOYfensvsKGB35fPa8zhtOayWHGZ5fFh1Crk+jV6XRq9Po7fmcPvL44eb5VPH+y6ePnbz0sTDO1cU8/e1qkW9VoHkhgEk0W2hVwMicWkkNI2khX9H91fLJ38d1zff/YdSXVCvuXdjcuHeOXDhsvreaXB2QnF1cGaifao/vy6ZUBUf3JJKHiyJGatLnWjOvT3YBF4cmj3SfKEj71h5wmCheH82uz0FQfdoefR4nWS8XjxWKzxWyRkqow+WUA6XUofKKCM19MFSYndmYJ3Eo1Lg2hiP6s8lHa8WDhQyB4o4lwaK1Zf6JwdKylMiuyski7dPrpr16+WuiH8IIqFdLQzpVoz6FaNeq5oHVAtPTLo1g0Y9d3vh7hXN3K0Thzp7G0tq8qSlmZKKrNhCKT+RhWeGuGMct4R57wr33Olr/RbVzyaVhaP57yH77GL42xLdrYjuVgx/WzrKBu+0Kdj+A6K7FdXHmhVgF+66Ncpvj5jgkUBGcTAOIrx7XLh3Y0Z0iyy2NJl1sKVEPXN5FVrUKO6vrYF6WKOFdJDJCJkeAYYV0LRqWn0yOzurUS8b9FpYr4Z1CsXC3bOjgy1VBZW50kxJVBInPC+B1V6S2lef05IfnxcTUZVEbEgltcuiuvPY3XnsdhmzMY1Sm0wsFYfk8wKzGb4ypn+RILhCEl4hCS+OJWYJySWZ4n31RedG+maun9ct3jPqloyQ9jW9ahBJKVmCWGrYpAWRXPnfYn/4XXXfBPWn+/9g6KrNwNz8rVN3p4dXFNOmuTNz53vO7s+d3JfTnE7KpDgL/belRTg3JVKOVaRcPVCzdLJXM9E3e6T5Wm/phY68k3WpwyXioRLBSKVwpFJ4qCiqP596pJw10SKeaBENllBa0/wakz1bUr17sgIOFhCGiykD8og2KbZaiLp2QH5nqPR0e3prFq2zgHfxcMXN8eaxviojpAaNBsgAAyBSqQtDOiOkNQDKFVBpAhZBxcz87ekLJw4daq9qKctuKJCm8CLiaFgJFSOPpTUXJHVXZNbJY+QSCj3AnuJnIwjzCHbe5Gn1z2ycIxvnSPTaEeayBbPnHaztu0R3K5LH9hCHDSEOGyK9dqKt/43qY81E7yU4b+ZiHYWhbnFEnySybwLBPSbYoS6FeaBcWiZl9zbkqmemVw1LKsU9rXZRD2oMJti8sgoaVwDIbDA+MsDAilGnVy/O37t25/LZqVPD+5vK5Ik8eTyrLD26JjumNktYkcLKERKSqX4JJI+6VEpzVlR3Af9Aqbi3RNSRy61LpVQkhDdnsWqklLK48PI4Uk0yrT6VUZNMK0+g5IqJBXG06gxhd0Xmib6muxfG9Ev3npiQ3DWgU2kBnVoPI/mz9bJtFWj+Hd2/0rTwU0R/6cg/GrrqhWuLt0/eOtcPPjxjnDulvz18pCGpXIIbrhDWJQRnkJASqBIurieLP14vv7y/Cjh3EDjXf/9ww1i1dLBQNFadeLI+6Wi58Gh59GAx41BR1JEKxnhD9MnG6KOV9P5CwlS3cLSe0p8ftF+GGSoinarjTbbGTbUljdWKj1UJTzWnnN8vP9GecbA6frw75+a5Xo1yTgtCr9AFtEZIC+sU2qUHJu2CSTN35+J4Z408N46VJaYmMUNYIa5prJAYojcj0I6C2s3COkjIvumcYJkwXCYMZ+Ecs6IJkajd6D1vu2/9J0agHd51C813N8ljO9Hdiuy5g+huhXfaFOKwIcxli+eWf7JAS3DeTEfZ0FE2SRT/LBYuKcyN57stm47qKYhpyo4uSKT1tRTP3pzQLN1ZMamMBkClXtJqtUgtJGw2mVZWzdDSzM0TR/obK/JLZMllssSyrLjiVEFVpqi9KKmtIK4mlVUQE54W5ZdC8ZHzMB150Z35gq4CYWe+oE3Oa8hgVCVTy+JJeQJ8UUxEWXxkcSwxl4/P4YbkC8JKYsktsuiGDE5tGrsxRzRQlzN1tHvx5iSsnoW0yxZ0VQCkBA3LkGkZWlFCv6P71/qNfgnUnx7/R0NXMXNx7sbxyyc7J4drLx+rvTVWd7QxsTIBl8/2LBeh6+LwDQkR3Zmc0405c6M98KVj2jP98IXBxdGOcy2y0aqkM03pE00pQyX841WiE3Wikw0xJ+r5x2s4Y3XciRbB+S7xeBN9rIE6WkM5XkUZrYwaq2KNVXJHK/n9+fSuLFKTNLw5nXSgmDfanj51qPjCSMvDh7eVWt2b6OqU8wv3r969fOb8aN/+uvziFG5xIqsuW1SXFV0UH5lE9o0Nc+MF2bMxtvwgR0mEZwodnc7B5ccSE2l+OcJwUbgnL9Q9yGlzPDUgmuCJtnk3xGkL0XMXxXcPM9BRgPcUhXlHh3oQXK0IrlZsrLMA78nCONH89iZQAkolkdIwlzyGbzrJrUQUerg2oylPlCEklcslyzNXPn1u/OSTxzpAqdNpjEazRqNbmJu/dP70iaHenuaqhjJ5hTy5OD2mPFNclxvXVZrSUyatTWflRgfLeZgsFkrGRJXFhfeWxrfIBSVxkWmMQEmEpzDURYR3jwnzTGNgZTx8vpCcJyDJuBFZ7DA5n1QkJsuYAXJ2QIEgtCaFsa88efxAzc0zQzPXz8GaBb1Wsb5uhpZBeBkyLUIry9CK5jdcMH/+8tfzQz9ODq27QD/0/f2NySGkCHu9NeyXEi1/y/GfQvifO/J3RVe/nhxCfEiLwXrl8oML02Od06OtV040XzpW3ZxDrUnBt+dQUsgOVbHB3dmsvnzB8er06/11c6PdD493mS8f00z03jhQaVHd4RLxWE386bqE0/WS0/UxZ5tjp7sSb/Sl3ehLm+6OO9vC78nBDJaGnailj9VEHSwIb5MG1sb4VAm8izmeJXzfUgG6LplwsEp8fiB/6mDRcGf+/dsXFaplCNbBerUBUJr1S8Di3YfXz4wdaKzJic0RkWoz+ftLk5qyo/MFYRnMwBQKKhbvzMftjQ1zy2Jji8TEAnGEjIfnBDlJGRgWxokeYE/y2UNw30lDO+A9dmHsNxG9rSl+tmTv3UyMvZQWkM0OSY8KTCShGKg9XKxjUWykJNyXF+yWRMM0ZfLb05nlAlwa0SUx3EnOD6rL4tbmCPOSog52lmvmrzxf0+o1s1rl7OLc3fGRwy21pR11RbWFqeXZ8VW5CZXZkuIUfmWWqLM89UB1xmBDdotcIOcHZTL9stl+dcnkY40ZiJLHUeIiUTS0LcnLOirQIZaISmWHiMN9+HgPfoinMNw3kRokZeATqUFxEah0ul9WFCqHhS4QhFZK6S154v3VsoMtpWbVQ4RejdJCrwIyLMKmZcj0S+jqf+IA/+HLr775+ptvV9eePPnw2Xfff//1N9+aV1Y/+vjT1wnev77zow7eTz/57ONnHz1de7JqWjEi+VsY/FkzGJCApOUtS5XZeqGZ3lJQ9qqsDEKqzDSgVgP+pV0W6Y9dT+hbtrOzDxSKpdXVlZUVEwBoFYolpAIO0Op0GoViyWiEFYqlR4/M9+7defbsVSzRaIRVKoVer0PCKpBerVbq9br5+YdqtVKrVSsUS0rlsl6vQ6KO62mPn7bpWjp1fzav+2aO+m/Zt3SQvk7hrvejITV3yOUhtTsAkvZ7VcqjM0HKS6cHBpplPbWJw23pAw0xrXmRBWLfWPxOIWaXMNBGGuFRHUc5WJJ0uq3w5nDj8pn9xkuDDwZrTtemDhcJDxdEDxdFn6qNv9yZcWO/7HJX6oW2hAttcZc74i+1x001CycaeCfreAfzibVx3nnMvdkUmxyanTzKKY/pKme65HI866Rhh2sl4x2Zg3XxHfnc+hz++VMHlYv3HkGKj1Y0yvvTo731B2rltVnRecKwZIpvJiOwNDaifN3yeUFxoa55/NBYvGsWE8PH2DP9bEhuSPwpkxXKC/YgedlQUA5h7rsjPG2dNv/RefO/uVq95WXzPhXnTMc6iiK8hKEu0kjfDIpvs5SWGOKcz8HJGJhaKbMlWySLjiiMp9dm8gdKE6riwmRMlIwTUBoX3l0c21kSK48J6yxPmhisXbo5pp45c/P8oSO9lZ21mc3l0rNDjUc7Cw815xzrKhnrLjvclHugOuNAdcZwc15vZVpNBqc0IVJK90tnobuKYvaVxlVn8CS0AKr/XmawSwINm8gITqTjEhnB3BCPKKwLxc8uwmcPDe3AxXsJw335eI8Yoqc4zDUtCp3NwWSyMNXSqAOlyT1F0u7SzKsnB8HlB6BmSa1Z1psM0OMnGtMKZFyFDSsgZAL0Bp1O/9pA4IceYMAA6BH7w9fffPv1N9++/OKrjz/57PlHn3z8yWcvXn75zZ+/+2Viv/zs8y9/9O4vogvDRv3PcgvD4K+ji5SDwoAG0iH2q+gi7ZqrK8vLi3NzszAMPn36xCJQCwtzBgOkVC7PzNy/e/f2kydrarXSQvXDhzNK5TIAIGAoFEsWSrVatYVkrVatVC5beIYg/c922P8XoGvph0NKF5CYLWJGSPsIUtw4N3Ssp+hQS8bovuxjbQkDNfzOAlpNckgeB53DCCjghNYnsnrz4o7Xy64frled79We3X/vYNX5lszTddITVXHHSgUjJYLxKtHZWslEjeBUFf9MbfRUo2iqUXS2ljteyRouou7LIlTH+BSwHOUMh0Kua7nYryYeM9aUONqYMFgpbs+NasykdBVxR1rSzx6snBzdt6Kf/xBauHtxZH9tTkkKs0BCEoU6CoP3CjA26ZFeNfGkphR6hYSYzUDHhbryAvfyAu0SIrySSD6cAHui67agvRvovrYcnBvJyzbC0zbcYw/ew8Zzx/vOW99ytnrb3eZ9f+ctYkqAMNwzhxuSwwos5mAb4iLK+bi8KP9YjF12VGBLtqA+W1CRyq1K57Zm89qzOa0yTlMmszWHe6QhfbK/7PxA+a2THVOHa072lpwZrLp+quPO+f2Xx1snDlVO9Jef3F98rF1+sC6jrzrtQFVqT1lSe6FkrKt0X3myXBSWxQ+WCUJLksj7KhI6i+PyJdSEqCBBBComMiCWEsgP8+GEekaH+1LQDgRPa7zHrnBvG7KfHY/gLaFiRGQUI8iRibOLp/hmsDFSKiqHE9ScxumQi/vKM4aaSqZH+1UPbxlAlRZQqfQ60GwGjSsQbLagC6z3BCOjCrT69bpsCCnsRNA1AnrjH549//i777//5NPPYYPpxcsvv/v++2+/+/7Fyx/D+UOJ1Tqx/3Xoat9Q3TenLliatl9NYFgfQaDVqs1mo8tpyAUAACAASURBVEKxpFYrFYolnQ7paDEaYYMBUquVL158plIpFIqlhYU5jUa1urry2WefqNVKGAaRJOT6aVqtWqtVvxZbC70gCPzd0bXU4hlgnQnWPYIUa7r7s5cGzw1VHe1M7y5lNmSH1aaFViUGdWSzurP4AwUJx2vlZ9qKrwzUqaYOfrxwVj3Rc/9Q9aVO+YW27MnG1PHK2JESwWh59PmGhMmGmAuNkivtCTd7pDd7pJfbYicbheeaxEPF9Pa04NYU3D45aaCI3iOnNKfi0ygORQJUbTKhKSvyYFXs+b6Ca0drpg7XDPdU3rl4fHq8r7UsNVMYkcrBJlF9w5zf5wTsEuFsE8Jcc1iBpeKwHE5QCgWVRkOz/ffEhnowffeIg90iXKyC924I3P0uyX0nM9CZ6Lk7yNGK6GWL99iNddruvv1t563/6rbzbXfrt8SUgGQGpjKRXptErYsn1cSEl/OCS7i4Ym5wUTShRsqsTGXnS6j1MmFzJqe/RDJUmzLWKrsyVDtzuuveqY6bo80TfWVn+ssn+svHeouH2nMO1Kd2VMa3lca2FYoOVCT3lMRXJkflCgjyaHwGCxtH9OoskDRk8pIoqGQaKl8cVhJPrE1nlCZRM3iENF54poCUEU2Mo2EZOFdqgCMzyI2CdsA6bQ1ysQr3tgn3tmEFuyNgh3uR/W0ifHfwCS5SRkBcuGcM3k3GDqpJZnTmJ1alC1pLMy6cHFYt3VepFxXaZdBoQNpLkMZkI9K6CEB6HWhBd33gxo/R/fqbb7/48uuXX3z15VffvHj55dNnHz199tEXX379I139B0bXsrZUKpeXlxfVauXq6srq6grSiabTaLXqjz9+rlAszczcNxrhpaUFCNJPTU1OTJyyoD43N6vRqGAYVKkUAKBVKpdVKoVFezUalVK5rNGo/r7oWpbKBlj3Gl3V/SnFzZHFK/23TjUeb0+sTQtJpdrxAzZJw5zkdHRTEvNwceqJupyzHcX3R9oM14eByd7ZobrLXbkX22UXWzPPN6VMNade7ky/3JZ6qS3xSlvSjW7pnd60W/tSLrXGnK2PPlnDG6lg9+WR6+P985lOmZQ9OXSnQp5nOtWxKh43UCaY3Jdz41j11WGks78um9laktxSnlaTE5sXT8vghaaxsRlMdCLRIznSI5eDlZI8Oeg93ABbus+ucOctZPft4mCPNCqW4r6L5rk71H5TwK63CU5baT57qCg7ouduzN6NZF/bcE9rsp+dr817rtv/5LrjLT+HjWQ/u8J4aqkksitH1JXJq42NyKf7pxBcpAQ3SYhLDjckV0xk4Ryj8S4V8eSzXQWzp7tmTnXeGW2ZPlQ11V9+a6zl5P7iw02ZLQXCUiklSxySxPYXUT144S5MjG08yTuDhU1nYpCAGROTycalMzGVyVGtucIiCbE8KbJJxi1LJBZJCHJxaCo7KJ0fkS2KtKDLCfVk4FxZwe7sEI8gF6tg1+1EX1u8xy6ynx0n1JOOdYwKcg71siL57Y4he8WTvPlYh1iCew4XX57ALJREFSXz26rk504MLs7d1oNKPajRarUAEtmAYNAAg4bX9P4Mupal8pdfffP5iy8eP3n65VfffPf990+fffT3RVcHA4i7u666b05+ssz4AfW619bff+D+/bsff/zcZDJYlBOGwYWFOUuJjMlkWFkxnTt3xsnJ4ezZicXFeT6fu3HjBzExIqMRnp9/aDTCEKQHAO3jx6swDGo0Ko1GZfGiNRoV4v3+3Eiq/4IF8/rYCSRNaoABC7pmA7AKK69PDNyf6r8/2TV9tOJYa3xTdriM7ZoQtjsx1F5O829NZh+ryDrXVny5r2ppYt/T++PKU533D1Vf686/sa/wTl/x7QMFDwaKF4bLFo+Uzw0VPDyU93BQPncoZ6Y/60ZXwsXmmKFCSnsKroTjnE2xyY1yKBN61cVjG6UhVw4WXB7IvzRQeH6/fLAmrj6dXBaHL0sk1skFxanMogRaXkxEJgebzvAvignryhe0yfiHq1NbsvhJZF9BiCsb50hwtcLYvEfzso0P82OhHCLdrFl+jhjr9/GO24L2bor0tCZ5WQc7bqb57aWibLkhbiEuW31s3vba/U6I1y6M45ZcMbE4htSYwjpYklATS5LT/KV411iMHcn5Aw56TxIFJSC4ZvGDJ7oLrg1WXeovu9Bfen+8/dbx5rG2nP6qxNYCYUMOtyKNnh8XnsQOiArai3Z423nz/+1p9c+oHX8Mtv+A4r2L4W/DxdonUX3zxWG16ayuopiKZEpNGq1Fzi2Ox8uiA6RM3wQaOo6CFkUgQSleqHs0wZMb4sbEOlkuONh5C9nXhuhtTfa1YWKdGEHOsVGBEf57cK5bmcFOiTS0mODBxzrFhXtncwj5MbRcCUMez2qpkE2fOaJevgvqFjWKRa1aA+kAeD1/BYMQACCRHgu6Fi/3la+78mjtmz9/9+z5x598+vl333+/tKycujD9+Ysv/rugm5KSHBISNDZ23Gw2JiUlBAT4y2RZUmkSi8WYnDzb2to8PX2hqqqitrZ6bm62vLzUy8tj06YNrq7OJ06MQpD+6dMnfX2958+fU6uVFvdbrVYuLy9aXN+/Y5jKgu46t4DRgJgFXc39SfXN49NHqnvKeFVSXL7APTPKIYvqlEPzKmBi6iW0/ty4seqsqc7i+RMdj24euz9Ue2N/yY19hTODVYvH6haOVi8eqVKMVJmnOsEz9erRCsVI8fKRgsWhvAf96bf2pZyuix4sRNzdw0W0qbakW4dyr/XnTnakTnZmDFYIOmS0pnRSdSKhOBZXIyV1FwkaZPz8OJJMEJrG9JdxsdXJkc1ZrIGKhBwOtkgUnhyJInvuILhaRaL2Er1tcA7bgm238NBubJQzwc4qGuuJt9+Ks93ov/OtCNftVB9rpMoCY88JchJHeNDRNsHOm/ztN4Z4ID5kTIRvWRxNzg05UBBXKQov5gaXRePTyN4Ut01RPjszOdiOIsn1kdaTHbl3RxrnT3feOlI32VM0XJfaVSBskXHKkyIz+dhogmO41+Yg5/fDfLax8Y7xNJQA7xmF2kvx2s0KsBOEOMcRvfLFYe35wp4SSVseP5sXKIsOKI7H5wgCs3h+EqILP9Q5KtCB4L49yGkz0duaHeTCwjmTfW1oaLsgp80Be9+P8NrFwDjSA+zZQS4SWkCGmByF98C4botA2cRR0BKyLxfryMc6pdJxMm6YTEjOFETmJ3G66/IunRlUzV1XLc5oFYuwTm2CwBUDbIBgJOj6s+h+8eXX336HyOznL77QaAF+tJAexfzw6fO/I7oWydXBiJduGd6FzO9a92lfi+3rnXt3b7/z9r/5+/nevHHNx9vzj//yzyhfb38/Xz6P4+hgFx8XGxyE7exoM5sM6Wkpri5O7m4uBHzIHhtrtD9Klp1ZXFTw7jtvoXy9S0uKps6fMxlhGNIrlhe1GhWo16lUir+X6lpGFL6J7opRv2ZQwQuX15Yvzl/sPdGd0VfBqU3BppH3xGC2FrL9i1mY+lhKf27cybqc6Z6y2ePN0PTA7FDdjZ7iq115d/pK5w9XzR0unx+qUIxU6cbrF4eL7vVm3ehMvtGZdKtbeqMr4WpHwqW2+DsDsodHCm/2Z52sFQ0U0PoLGENlvPrEkAoJpkKCa0iN6Mpl9eRzWrIZdenU4lhCGtM/k+WfxUJVJkb05PGrEyKKBMExoU5UTyu8wwd4p02hrtsjfPZSAlwi/Z0Ijjt5gR4sP5dg2y0sP2e2v1PI3s0ktx0ER6T6QhDiysM5xIZ7SIgeIoIL2WdHgP2mQKdttEAnFsYpVxCeywstiQ4vjiZUx1EqY8kxOHt+gE1pbMRQXfqlobpbx1tvDtfeHKq+OVQ91Vt4rC6luyC6QBQSHWTLDLAO89gY5PgeyXd7bKR3liA0QxAqZWKFIV7cABemn100zjk5ElUoDm/MZPcUifsqJG25nDwhNk+IkUcHyHj+JXGhGWx/RqAt1X8v3s0q0O4DvJsVA+PIwDiGeeygoe3CPXeibd8L89ghCPNiYpEsl5QTki2hiuiYEK9dONet3BA3UZg3B+PADXSIj/CR0gJk3LAcATFDEF6QxDjQKL84jkSttEuzBo1yBQYeGSHLtC1kEY0kh17Fli1lkkiE+ZNPPzcYzV3d+4ikyKzsnCNHR+rqG/8u6K7P4kSWyhb7W9C9euWSh7vru++8NTw0KBJGe3m6v/3Wv/r7+YaGBLk4OxLwIR+8/y6NGpkQL3FytEf7o8ikCD+Uj5enu4P93p07rALQfrt2bg9A+23burm8rESnVT9ee6TVqHRatU6rnp+bfS28b85w/S9YML9GFxmntq66K0b9Y1hlXLjyqf66aWZ05kzj3dHyqd70A3m0xqTgbLKrnOJbFxN5pEQ63Vl262Dd7LEm5USXarzjzoHyCy1ZF1qyrnXk3NqX+3CwTD1Wqx6teXgo70ZnyuWWuKtt8be6pXf2I07vwpGCyWZJb1ZYQyyqLsavVowq5nhmUexlNOe6hOCePGZ3LqM1i9aYRi6OCU6P8koiuyaSXCoSwpvSqc0ZtOr4MDHOhu27VYSzDdj5L5jd/8YMdKShHQIctnlZb3C1eofoahMT6sfHeEa67+EGuKVSgwiOWzgBjqH2G6J8rROI3vxgh6RIHwnRLZHsyQjcg7Z9L8B+CyfYnR/imUDyr05kCgIdC7n4XGZQR1Z0dUJkZ070RFfR1eG62YnuG8caZ8Zb7h9vvHusfqwxrUQUnEJ2iyU4Ur23CEMcMtgBJYmUAgkxnoZiBdkzguwFYR7xRHQqNSg9KiiLFVwqiWyRRbfmcKukpNJ4fGk8vkCMK4wJSiA7iwl7cwWB6Sw/RqAtO8iFhrYL89hB9LZm4ZyZWKcIr12WZTPOcVOYx44YEooeYE9w357AwGaIyQlcfIT/XrTDJrK/LTfIlRVgx8MgwptE9svhE3L4oaksTGZ0SI2MP9CUp565qlu4a9QsrsLaVSNohpE0oVqreYPbV0XOSIS5qbkVHYChUOmjY+OzD+erqmvJkdSpC9Pffvf9p5+9+PiTz776+s8fPn3+4uWXH3/y2Xpm6Mfx5/99yaHXyRhk6Amo00OApekZhi11sqBKuby2unJ1+iIM6Ax6QK9RLz6cZVApaF+f0sKCnMwMJ7u9G959x36PzZYNH3i4OO/dbW1ns9vd2Sk8NMTHw93FwT4yIhzj7xeA8vV2d0P7+gT6ocJDQ8qLi3Kzs4rz8/r375u5eweZPKhSqpYWgfXk8KO1FaPZcO782ZHRY7ARWlIsrqyaLSRbhjBbHjGWnLnlsi37r/O6Pztx2nJQb4D1Bhh6wyzpNLVmWaNV6AE1Mg/RBK4+Mny4ZvpkDfpIf++Z4qLh7rH5cy0X+2WHq9ht6aE1MQE5ZNdyDqY7hT1WlXl1X9XcsVbV6W7t2X2K462KY82Lw3Xzh2vmD1ctDFcuH6lWjlQ9HCicO5Q3P5g/d0g+N5D9oDf9TnfSjc6kU5WcrmRctcCzPsa3nOeRHrYzg2hbKfZvSQnryaF1yGi9hZxiEUbO8c2M8qqMJzSlU1uzohpSIwv5aCnRMR5vG4+3i8fbRwfujsU7C4OdQ5y2UP3tMU7b0fZWaHsrHsYzFu+fSMTQvOxoXnaJxABuoBPBcUuUrw3K6p9zuCF8nH02C5tA8qiIJ8eRPCN9bEJcrIKctmZwwrgY10JRZBzBJ8JhkyDQPpOGbk5ndcj4Jztyb481ne7JuzhQuny28+6R6pG6pIrY4DiCnSTUrlAU0lUgHK7PaM8XZkeHRONd+Hi3NE5wRSq7KSe2JiU6iRSYREbn8sN6iuLa5NGdBfyaVHKBGNcko7XlMVPoHvEkp3iScyYbJQ5zZuPs2ThHqp+NKNxTQvaN9LWOxrvxQlxE4Z4srEPg3ncjfa0FBPckegAvxEUS6U/FODBCXYVkVATKho51TKZjWWgHqrcN1WtXEtkvgeidycKkswKLJMTC+IiussS+xqKZq2dMmrnHsGZ57p4JQgKuSrVKB8Aa/StD1qJ64A+BGJwvyn9o+OixkdH9vX0cLp9GZ1BpUVEMlkKp/vqbb1+8/PKTTz9/+uwji0v8W6NrCUq9RlcPIVUTEKTXqJXIzG6N6sjwYT9vrwJ5zoM7tyGddvr8JD2SvGfXzlAcNjIi3MvNdee2rR+887abk6OXm6uD7Z49u3b6+3gHYwKxaH8s2p9KIoZgMYF+KBcHe/s9Nju3bd2y4YMAlK+FZ5SXJ4UY0dHSrFEsm2Hozu2bIAgsLi8AoC43X97R1f5wflajU888fPBbo6sDVIBeDeo1BhgwGfUrZmhtBX5m1j3T3Xm6OAneGJo5WXemK/lAYWRdHLqE7d4UR+hOjTpWmDjVXHi3v25+pE1xslN9slM/sU9/qls33q4ebVGPNmlONOpPtoCnm6BTTeCpWmC8WjVSsjgov7cv9Xqb5GKjeDAnoj0hsJLvXsZxKWI45dMdyrhe9XHYzkxyQ2JIbXxIUxqxWBAo5/hmMbyzmT7JJOcMumceB1UsCKyMCaqKDS6KxshZqEyaV0lMeIEwPDkqkOpv77XrXYdNf8I67oyNCEwiYbNZEaJgL4avfTYbz8M4hztvYaNtsTZvybnB0kjfXF6QNNK7TEJMZwQwAx2xDpsDbTckUrExBF85l5hMChTi3ASBjknhXmVi4rG6tMneouPN6ad7cu+NN94YKhso4uVz/fI4qKZUykBZzLG6lGONGXmCkDwBXh6NL5CQmnNj+muzesrTqtP46VFBfKyLnEeolkaVSCLq0qn7SoSFsdh8cWBDFsWCbmKkazLFM4eHSyB5pdARfzWW5CMK9xRHeBG9dvBDXWNJPnGRKG6wM8buvUhfa1G4p5SB4YW4iInevDB3EtqGg3dlBDlT/ffGRPhKwn2jUHupXrsSiN6pNLScH1IoJhTHEvKFwdXprK7yjEtjA9qH1x8BS5B60QwjMVSlWvWaW40e4RZBt7au4eq1G6VlFeERJJE4lsXmMlmckFACLijk/oPZ777//suvvnn+0SfPnn/87XdI+ve3RteiYK90zFLwtJ6NNsDgitkIajWtjQ3//P/9vxh/v5z0dGJoqJ3N7j27dro5OQagfP19vF0dHaw2b/qXf/ofzvZ2Njt37Ni6ZdP77/l5e7k5OXq4OHu5udrs3GGzc8fe3dY7t23dvWO79XarzR+8b2u9y9vdLQDli/LydLDd4+rowGezBnr3P5x9oNWqjWbDkWPDRHLEzds3IAOo0annFh7+1ugipYUGwOLrGmCdJUy1BilfGh5+rr3y+OFJ7eWee8eKz3UkHCnnDOTSTlTEn6lNv9pWfK+vYWG4bXm0TTHWpjjRsnrp8OrFQytTfabJXtO5HvNk99rU/scXe4xnWg1nGgyn6vRjFaqjhXMD2fe6k292JPZIsZ1J2AaRTynbuZzr3pKIPSCj9OdFtaaGy2jOuUzPYiE6n+uXQXVLi3Tj+m1LJjnHEexig/ckhjlkRLpkRLokhtoJAnfy0TuyolAyNi5fRGQEOAU6bPXY+S4t0FWA944O8pDzSfFEP06AY6mEGhvqQfPcxcfYhzttlLNwJcLwYkFYBtW/WBCWH00Q471w9pv9d3/AxrrHRQQkU7Cp1CAZhxBH8Mpm4QqFYYPVyaMtmUfqpTdHam4drRwojR6uEB6vjT9enzzakHq4Kr5Dxi6Pj6hPZ1Yl05uyow/VZx1ulNekRydQkLpLlr+9jBXSmM6pTqIWCIORFtxcZoEInSfwq0uL6MhjpdG9pBTPLCamQBCWHhVYFEtK5+AKJKQYomc03oXoZcUNdpQyAlJZGGGYG87hPaqftYTsncbGcoMdBQTXBLof0Wc7xd9aHOFFR9vycE5ZbLwwxCPK1yYG75bJxOZGh9Yk04pj8Ll8bE50UG1W9KGWkrsXxoDFu09MOrMBkS6VRv16YJAFXQDQ/uHQ4BCXFx0SSmBzePxoIYVKd3F1ZzDZJ09NPH320csvvrJMunn2/OOvvv7zV1//+bdGF4TfqNa0fOPDek56aRGZmGnQA+PHR0JxWBGfl5Gc7O3qGoLFEIKDAlC+FoF13GvrYLtn947t2zZt3Lpxw8b33t3w7jueri6ujg57du3cvmXzpvffs9q8aee2rVabN1lvt9q723qX1bbtWzZv2fDBO//6p53btgZjAmlkEi4A7e3uhvL1ZjDoza1NkVSyNDXZaEa+h2VJsQiAut8aXZMZQsyIZOlhZCKMBtarTdoF89z0owcnTbeHgcvdyrO1D0eL7h3Ovd2Xe6sn/15vxdyhJsXRDs1ol2a8SzPeqR5v++jGyLNrR59cHlybPvh4uv/Jpb5nlwc+utb/S+j2ZYT2puM7k7CtcejOlJDhIsaZxoQL7an7sqlZFMdiLqok2r+Q65cW6SJnofjo7TlsVBrVPSXSNYvulcdE5UR5ZlE8MiPdEwgOeezAAgEhl4/n4FwI7jt9dr+Pddgc4bEz1HFjFickOthFFOJWmUhPp2F4gXbRWAeKh1UqGVWTQCuKDkuPROUyg0pFxCQyOtx9V6DtpiCHbXycJx/nmUIJzuWRikWUPD6+SBR+oFQy1pp1YaDo4ZmWa0PFx6pjLu6TXerNO1oV25Ed1Z7FaMti1iVTuvPF3YWS3pKk7qLEohgqC+MU5LAl2G6jONT9UGVqe050Lj+wM497ujurNA5TkRgk53tXJoV25rPT6F6pVL9cXmixiJLDDcsTRmRwg+qz+fEU32i8S6TvTk6QQzoHJxPgJWTvEOcNUQF7EqioTF4wP9RZQHDJYGM42D0R7pslEZ5ighsH4yDj4TNZoWy0nSDIJYOByWJja6X0InFooSgoi43OjyXWyERnD7fP3Zh8vgIgHZQGSKnVvB6F+xd0oxgsBpNNjqT6+PoFBGJd3TymLkx/9/33Fnv67KOPPv70y6+++fiTzz797MV60ug3rKaCoFeFk0g9Mwjo9TqkZEqHTE15vGK+de3qgZ7u4vw8HoORFBsrjYtjUihhQUEEHC48OJhMIAQHBDjY2Hzw1lv/+j//p8327W4ODju3bLHets3T2ZmAw7k5OOzaunXX1q27rax2bd26c8uWnVu27Lay2rNjh9XGje/88Y9WGzfu2bHDetu2bRs27Ni8ee+uXU52ez093Xda79iybXN6ZtrpM6eWlUtLisWbt2/81uiuPDKYV2CTETTAADJ1EUDGJhrUc+C9c8Y7o8ZbQ4YbB0zXu0zX2s1XOlYu9Tw8VLF4uF55pE07tg881Que6YXO9kLn9j2/fuz51aMfXhp8fPHg2sU+C7rPr/Y9vbjv8VSb+Uyj7njZwoDsVnvixVr+mQr2kVzyQGZ4bzr+oIw4VBg1VsmfbEm+3ptzujGpLj6oKSmsXBQoZ3hlUlwbpOTSmOBcfmAuP7BCQmhMo9QkhMtZqGyaez7Lr4CNbpTSunOF2SwsH+tEct8Z5rYdtestvNMGnN3bWVxclL91MsW3NI6cywsVBTuLsI4sH+tYnHOZkChnBKeGe2dHBhZFR6TRcUx/x3CXXV5b/pXoakP22CMJR8cT0cUx1PgIn8Z0zvkDpfdGG2fGm26PVMyfrr97tPREvaQ5JawuIbRbzjpcEddbKGxIoTVncnqK4lqyBSn0QIrX7nCXHUTPPZGe1q05goOViWVxhCJx0Ehz8uSBHBnPvSIJK+N6lsbhuvJ5KVSvFIpfQTSpSEDP41PiSb6pUQENmbw0RqAw1IUduJcf5JjJxuUKkIZeksc2Hs5BSvOX8ULEBLc4kqeMG5hG94r03BRDcJZxg8Shrml0TFUSUxTiFo1zTqH6S6moQjFBzseWxRHyBEFpzIC8WPKhpsLLpw4aNfOgZslgQL7Gab2tF5lf/Rd0ReLY8AiSPzrw3956p7Kq5sXLLy0y+9XXf375xVdPPnz2/KNPXn7x1Wefv/zo40/Xk0a/LbqWskTkS5l+6CLQalRajWpi/ERxfl4IFuPt7hbo6+vt6upgY+Pm4ECNiAj09cVjsTwGg0Yk+nt5+bq7B6HRHk5OAT4+u7Zu3b5pk/PevZFhYSgPD/vdu7e8//7m997b9O67u7Zu3bZhw5b337ffvdtCrJOtreOePTs2b96+aZODjY2Xi4uHi7ODg90f/q8/YIMwohjhocMHDSZYo1ODsP63RteiukaD/k10jdq5B2cOzZ7umD3RNDNaOXO8eG6kcGGkZHmkXDXSoB5pBcZ64FP9pnMHH00dejQ9uHZl8PnVo08vDz++eHB1qv/RVO/axd4Pp/ueXTlgnmg1nq4HT1SrjhTN9WXdbEu4WMs/W8kZLaIP51IO50YeK4o6XsI+VsoerRRONMRf7Mral01tTCQUsLwTQvdIw+2bUik9efzKRFKhOLRAGFwYjU0mOdM9PqC7vSMK3J4QsrdMENSRxZGEOkU4b8I7bOThnMieO8he29gY60xOIAO9K5MVUCgOz+OHikOcY4NdogPsuL62GZEBWeSAFIKPjILLZeKzmQQe1o3qbeez7S2szeZQ++3RQV4stAsH7ZzBwJ3vrVw4t19xfp/qQvf1w8W3j5aeakrozCQ2JIUOlQsmWjMOlorqpZGVcRHd+eKSGGIqDWk54mJcI1x3MgNdszmEc71lWSxUJtOnM585XC85XCfME3rlCb1kPPeimMCufF4SyTMxwjefT87lUOVsMh/rks7ElCVQs7nB/CBHQYizmOCWzsTIeCEpdDQdZS3Cu6bQ0TJeSBzRK4MZWCIKLhbhRDib+AiXMgkxLQqdQvVvzhImkf0kYV4p1AApxS+F5pfOQJXEEgrFoUmRXjlCQnupdOxAw/2r51SLM0gbDISMoUeG0SPoIhPnkQUzg8m23r1HlpP7/KNPXrz88s/fWhzal6trTz58+tzSkPDZ5y8/f/HFp5+9WO8o+m3RNZkMFnqRRBGg1WnVGrVSrVIE+qECPYQCmwAAIABJREFU/VBob28PJyf73bs3vP22zfbtYUFBoRjMbisr2507MShUoK+vr7u7t6ur4549ns7O7o6OW95/f+M777g5OOD8/d0cHGy2b9+xefOW99/ftmGDk63ttg0b/vg//se2DRusNm7csXnzjs2bLSK8c8sWq40b7aytfTzcMZiAuAQJZACVagVshHR67b0Hd2Ej9FujazDqLb4uDOmQLxnQq2G92gwsKK+Mqab7Fee6liYaFk9VKk6Wq05W6U7VGc50Gc/0ms4MPJocWrs4/OHlI09vHHl+69izK0c+vDRkQXf1fO/jCwi6Ty/3ao9Va0fKNUdKlUMF8/3Z97pTbrRKLjfFnK7gnK+POV8fc7KSN1bGHa3gDRdzDsgopxoSB/JZTUlhtZJgGd0jj+VTFUdoz2ZVJUemM1AxBMdYgn00ZifF9V2294bkMLs0oksBG13Iw7F8d3ht+n8Cdv2J7rOb6L4V7/xeEs1dEGrHDNiZTPHMF4Zms7Dx4R7JEd5xoW5MT2tRoEtauH96BLqYRcyiBOfxSCw/R5qPPcFpB8Z2C8Z2CyvQnebnGIWy7y1LWb4wuDzVt3CmfW6i8fy+zIEydqXYvz09fKQ6ZqI1ZbBU1JhCas1kDFUll0mIomAnbqBDehQ2mYJl+jumMPBDdblH6jJEQbvLYoP6SrkHK3h9ZYzKRLSc6ybnuhcK/HvyeYnhbvGh3vkccjaNlBVFFIV4FEvIMl5IroDA8LeJCXNPIPtksLBpjMAUOpqLtY8jeklp/lmcoCQKIqeNKZEVYoyM4ZUV5YOMvBFHZLFwjRnRGcyQNAY2ixOC6DPeJYHkhuTG2eh4onuRhNiQIzrQUDA22DP/4BbSQ2Y0/Xt09eo/oAMw4hiJRVe//Oqbr77+8+MnT19+8dU3f/7uk08/X88GIeNdP/3sxYuXX3773fe/ta+7YjaaTQajAYJ/QFenUmqVCj6bFUWJJOBwe3ft+uCtt979059c7e3xWOzWDz6w2rgxwAcVhEZv27BpHVQnT2dnDyeX9ZXwZquNG4MDMP5eXg7/P3NvHdV2vu7/zvndc89vzx6p4ZCEJMSVuLsbMUIguGtxbYFSWlqqUG+pDaVQp+467dRd0IQQXOudTkcOd6X5nZ5z99r7rit7332+61nf9fmy8iev9X4+j6IwkKCg4ICAIB8fKADApdNRUOj3f/oTJCgIHhxMweNDMRgMDIYAgyFBQUE+Pj6zZ8/57tuQEIjBpD99+uTE1Ljd3vPk2ePJ6Yk7927/o9H1VFM5+/9j9Glft7OvZ9j+rO/Gif6rbc6LO+1nNznONAycbRg+t27s/Kbpi9unL+yevNAydbF1+sq+Vz8efHXzwNubB19e3Td9qXXyYvP4+d0TZ3dMXdjx8tL2V1eaho6vHjhW339oSU9r1dNdRbc3Zl5dnXhuecylVUkPd5Y82lV6fnXy8aWxZ1YmH6yxNWaKjy5PPrwssaUq6uiK1F0LIreXWVZnKNfnGWsSZWlKnI0LTlVgM9WEGB7YxgGlKTB1aeoF0YI0OT6KE8IFfm2igGx8dAQbzgT9W46JocDPs3DACXJsVZIiP5w738gqNPPnh7GtTISVgcrVCgsN0roEa5FRUZ1gMTGxZhYuSkBWhELFWGCkiGITkqpTzBeaV90/3tRxYfeT01tObi7+oTauLl1UGUNvrYu/tmvhsYbcbeVRG4qtG0tta4siU1WUvHBBcZQ0Q8+J5ONj5dTFWZFtayqqktX5Fub2mqT1JebmuoTWFYkr5suqElnlMYzKeN7WBQkZKlqanFUaacgz6PJM2hyDeHVRfL5VsiBRZ2TCUrX/CWquRRAvD80ysedbeEXRktwI/tIs/eYyW3W8cGmqclGirCZJvTzbUpWkq59vK4tTl8drFiaFLUozxEpwyarQdB05y0DLCKMtyTavKI7fUFu4o3Hpg5uX3SNoB93DXz2LIz6rrlt4vzIaje3t7T9/fqampv7444+ZmZk3b958+OvPx/cfPr3/4PafPfb23Ye379957N2H92/fv3n99tXUy8mRseHPuwzdYdK/aq4Bh0dY+l32L/+m/U7HUL+zr6d3fHik89nzno7OgT5nf4+9ff/BvMxsHoMl4Qk4NIZaKtfKlTKBSMDiYOFINpVOwZNIWDwUAPaeNQcJgWPhSHhwCBISAg8OCfLxU4hkSEgICUsE+PqD/AM9FhwQ9MXAgQB4MATkHwjw9Q8OCAL6BfjN9fKb6wXwD4CAQd9883W0LfLatSv3791xJ9n+S1uCp2W3+/Peir5Bp3Oo/0su9y8Ofyu1+2Uk9V8cXIP9X2xgoN89GXigf7y/23H16PSNI1NX2/qObXAcWjV6at3UmY0jR1dNnFw3eXLj5OnNk+d2Tl5snrzSOnlt38trB95dPfzuyoE3l9peXfxh6tz2ibObJ043jp9a3bO3vLul7MUPBU92zH+4JfvO+rSbDck31iReqY+5vjrh4jLboXJNc75sb4nqQKVpf5Xp8GLr8WUxhxdb25dEbcuRbc9V7MxXtdfEbc83NKZrygwUA3aOheSXoybmGxjLM/X5JnasABnDR6QpyFzAn/igP2crqVYGVEcIsHEQctSccDooz8goixIsjJUUWThJckKcGJMkJ6nxQVFcgo1LKgxXF5g1xVFhEZxQBQ5iZGCiBGQjA2Xl4VJU9NaVJVf2rnlwbOvVvSvObK86vL5gbYExVQHPNxFuH1hycn3e1gWRtcny1bmmpsqUUpu0NEaWqqXbRNhUPdOdm5UT6otjmpbmZJu4DWXxtRn6mlRlY4l1W6WtqTqqLl2yIktTHs3bWJIw3yDMCZPWpsaXRUema5RxEmZDSUZFvKEwUlUYqYgRk/KtkoVJ2hwzL9vMyTZzMo2MZbmmmgzt4ixNXU5YQ3HUmkKrZ1TVsqzwpVnmJZmmJRnm2nRTZaJ2eY51cbphYaI6VoJLkOMzwhh5Fvc9eXl+XPPaRZvrFz6+eWm0v6fz2WO73e5O59o/33U/v7+amJj49ddf//jjj7dv33748GFmZuaPP/4YGxv76+R++PAPRrd3oM856hp0dvdOj45PDo8+f/j4yL4DlaXluRlZ9FAyyD+QgMJw6Ux6KFnCE8gEIi6dzWdyCSgcHolFQuBBPgHgQJDfXJ95380B+QMgQcFQADgUQwD6BaGgCHAgCIdA4ZFoAgpDRGNJWDwFT6QSQmlEEgaGAPkH+s/zBvj6gwMBQL8AoF8AJAgY4OONxaC8veaikPDdu3b0OXqfPXvS2fnCA62nAMMzD6Cjt/NFT8dfEPvl8/8Lul8YHu/vHvjxxOTl/cNndve1bxw41DB+fP3kiXUT7aunjq2dPNEwdWrT5Nmtkxd3T15pmby2/+W1A28uH3x34cDrcy3TZ3ZMnNo0erxh5Fj9UPtSe2tZT0txV3Phi115z7blPN6c+WBDxv316bdWJd5pSPqxPvpwuao5R/hDvrilSNZcKN1fqT+6JOJoTfiZ5dH7y8IOLzQdqTCeWxrbXhm9a75+ZaywSI1bZOXVJSrm66gFZk68BGvjoyyskAwVlen/r3EcZLlFlK2kmsnBUUy4Du8fxYKWRQkKzKzSSG6BmZGqJkbx4AYamB38nYYICSMjbTyanorNNsiMbJwcC1YSIDoKLIKLjeRhKhO1l/esudO+5ca+hos/1O1ZnrU8JyxLG5okg68vNl3fW3N4bc7KbG1FtGBdUdTawpjKRG22gZOhZ0XLQqNlBIsInWJgrCiJqS+OLoiWV6WbKpN1SzINa4siGoojNpVa1xeF12dqC8ysFVkRWTrefIOyOikuP8KSpJKlqMQbyucvTAwvsKrzLPJoETnPIq1KMeRaBJlGVraZVWgTNpbHLMnRLcpQ1eXqVxdGrSqw1edal+VYPNzWZhgXpxsWpxuqkrXLcizVKbpFqWHZRnZuuPvS6445Ryuq0sK31pXubqh9fuvyaF9nf2+nw72d+Au97tqMr2ZmZj59+vTy5cvp6WkPvR4F/meh6+y1Dzqc9o6u/h77tg2b8rNybOERbCo9IylFyOb6zplHwuJJWDwWjhSyuVw6k4jGE1A4cCAIHAgC+QMCvPxA/gD/eb48BodDYxFQOCIaDwNBkRA4lUCm4El8JpvPZPMYLC6dyaUzOTQGm0pnU+lyoZhBouAQKBwChYEhIEHAIB8/gK9/oK8PDoUEBwPnzP4+Pi5mb0vz06eP3V3Bnc87uzt6Hf9rsU2P07129Xn3iy+s/sXh74Xu2O0LA2daug9t7j28cejYppFj68baG8ePNXjQdQvv2a1T53dNXtozdWXf9NX9ry7uf3mubfr0D+MnmoaPNroOrXDur3Xsq3K0LbC3lvXuLe3eU9y1q6hjR8GLpsLnTXm9u0scLeXPm/IuLY9ur9AdqNAcKNe1lqr3lKoOVhsPLtSfXmZrrwo/Xx9/dkn0pfrEU4tiD5RF/FBoXBnPq43ilJvpsZzgeCHMxoWGM8EaYkCijBg696tsDT1bzcjVsWO56EgGLJIZkijCLEnVZOsoeUZanpGWpgmNFiD11GB60Dec4LlcsI8UGcwB+yUq2BECohQDFCH9BXBfKw8XJwndsTjn8andD05sP7axsn1D+fIcY7wUqcTMyTfTLu6ourBjwc7q+PIobr6Jub44piYlrCpJlyinZBl58Uq6iYsMF2AK4+T1xTFF8YoFKfoME680VrEsx7w8x7gsW9eQb26uTW0sCM83MStjVSkKxnyDstQWka7TxsvFGTq5G90Ey3yzPMckiRFT8iNktZmW4mhZhoE538JZlK7bvTy7vsC0KENVnx++Mj9qZZ5tRW7U8hxrXZZlyefWxZpUw6IUfXVy2JIMc0Wcamlm+KIU/eI0Y4lNlhchLoiU5kXK60vSWjat7Lh/fcTZPTLg/Cvovn379t27d58+fZqZmfnll188AM/MzPyz0H05MTlg73s9MXXtwiWNTMEkUwUsTggwWMThMclUcCAAh0D5zfUK8vEDBwK8vp8d6O0P8gcE+QT4z/P1me0V6O2PhaOZZLpaqqTgSVAAGAaCBgcAcQgMlUBGQRFYOBIDQ2BgCHQIHAWFoaAwJMTtWvOZbA6NwWOwxFw+n8mm4IlENNatyaHEf/sf/xIMAgQF+s/6/lsOm7l580bPJI2OLrf2usN9LofHW/4HOcxfVHfM1T396EbfqT2P967rPrRx4MTWgfZ1g4dWjx9rGD/WMHG8ceLEhokzW9w+86U97kjVlX1T51qnzu6ZOLFr5OiWgUMNjn3Le/fWdLcsdO6r7tu3sG/fQkfbAkdLub25oveHcrftLnO0lL/Ynn+5Pqa9QrevTNVarPqhQLa3XHOw2thWpjlSbTq0wHh5dfLlFYlXViadXRx9dGHEvhJTnZVSpkVXmIk5SlSujpBvoifIMBFsaJI8lAv8Os/AiRfislT0TCUthotMkxOzNdSGAmumhpStIxWYWUlyQoqSHCPCiRA+FL8/k32/5UMCxEiQTUjKMoukmAA5LogNnm1ghGQbeMc21Tw6uevW4U3bqtK3VqbMN7J0pAA5ak5jYeTTE5uOry9akqKYH0bOCaPXZ4YXR0rywkWJclq2UZioZpu5mDgVvSrDvDTPlmURLkwxxcqpRTbponR9ZaJ8aaZ2TZ65bXl267Ksyjh5caQkTkzN0smy9Zp4mTRWKkxVi1YXpJXHmjJ04ky9OEHOKIlWry5MrEzWZxk5eVZBfX7EoQ0Va0ttizN1q4sjV+RFrsyzfaF3aWb44jTjohR9ZaJ2YYKmOjmsKFKyPMe6pjC2odg9vitFw8ixSFINguKk8Lata3qf3B7t7xl02v8Kur/++utvv/32+++///bbb58+ffr48ePPP//88ePHfxa6o4NDjs5uZ3dvzYJKrVwZYTDxmWyQfyCVEErGETg0BoNE8Z0zDwYCA3z9IUFAFBQRAoQEBwD95vr4zvGGAsAkLFHI5pOwRHAgCB2CJGGJTDJdwOIJWDw8Egvw9Qf4+nv8YZB/4JfrLsg/EAWFMclUEYfHIFEQYGgIMNh9kabT3MGqYBAOhYSAQQH+vn6+3itX1rtcTnejb1+vp4y5r98xMOQaGhn8C7H98vl3Ud0xV++bjnv9Fw4+2r+p8/Dm/uPbnIfXuQ6tHj3aOHZ0rRvg4+vHT2+dOLtj4mLzxKXWqcttk2f3Tpz+YezkrqHP6DoPrLS3Le1tW+w6tKT/YI3rQI2b4bYqR2u1fW9VX8vC7p0l9uaKju1FV1cmHFto3F+mbS1W7c6XHlkcfqo++nCV8TO6+hvr029tyLi9PuPm2tQziyIOFGtXRpFWxtJbKszbivSrMuUrsjTViZKiSF6CFGdmQBbEqXL0vAwVLV/PTRLjC4zsAiO7sTAyJ4yapSWXWHnJCmKamhrFR8uxgYyg73kQXxkKrCKEWDiYqnSTlhJsZiMEiHlKYkBZjOLEltp7R5uu7m1YMT+yNs0QK8KGkQFWZsjB1cUP29e3Lc/K1oZmqUk5OmaFTT7fIIziEbPChJl6YaKaGyOj5Vjli3OiFqaZc6PkJQm6OAWtMEpWZJMWWQXLsg0NBdYd1Smnt1StzbOV2ZQ2fmiaSpQkF9tEvCgRzyZmLkqPLojSJap4qWHCJA2nJE7bWJG+KDM808zNCufV5oTvW1exuixmcY67R395jrV+vm1lXszKvJj6+balmRE1qaaqJH15rLrEpiiNVuYY+UszI9xj30uSFiboIrjYdAM/2SDKjg47tGuTs+PRmKu3p+PZX0H35cuX79+///Dhw9u3b9+/f//p06cPHz5MTU39s9DtfPa8v8d+qHUfi0Iz6/S28AhIEBDg64+EhPjOmYeBIeDBkO//9OcALx+gX8BnX5eJhMCBfkE+s70AvoEoKAIKAIcAIeBAEMA3kIjG45FYIhofiiF4XOsQYDAkCBgcEBTk4+c318vr+9lzvvlu9p+//RzHwgvZXIVIwqExkJAQKACEgsI8Rc5QkPvSCwQEopBwNApx/tyZ4eHBwUFXf797Z8eXxkCP//wF1/96+LugO+LqfWd/PnrrfNfJlhft27uObOk9vNF5eN1Qe8NIe4Mb4BMbxk5tGT+zfeLCDxMXWyYvtU6e3Tt5pnn81K7RE02jxzYPt68fal87eGTV0JEVg4eXDR6sc+1f4mxb7Git7t1T1bNnoeOHha626p7dFT81pJ6sjjhYEba3SLkzV3xokenC2sSz9TFnlkcfr7Hcb8p7srPwyfaCOw0plxZbLi2zHSxRNecrDlVbdhZp1qSLl6WIlqUry218Lck3RoipiFWWRMqj+bj5YaxUGaHIzJ2voy9N0+Ya6Bnq0NJIYbaelSgLlWP9RQgfIcw3nInTkRBSDFBLCa5I1ngqH+R4PyUxoDxWuW912YPjO05uXVKZoMkPF0RykRYWLEfHObOl9uruZVsrYhNFqEwVOUNFKwoXZ2r5egoyP1yZrhMmqngJKk5RrH5RVlRhrLY4PizPpkozCrPMogw9p8AqXDHf0lAQtTo34mjjws0LUqsSwmKE5FS1KEbCtfBYRjbVxA4tjTPlWTXxCk6ylp+k4eVFKleXJFenW9IMnDglJSdCsLE6vS7PuijTuLwgqjrVuDjNvDQzYll25NLMiEUpxoo4TYlNUWJT5Bj5OUZ+qpqxMEFXk2pakmEpiVbrmYh4NSvTqqrIjLnY3urqejLqtHc8feSuTvqLu+67d+88UWWPw/zhw4c3b978E9Ed6HN6JJceSlZL5TwGC+QfiIUjKXiiJw78OQPkBwOBBSyOTqHyXHThwSEIMIyMC+XS2egQJAwEZVOZbCqTSabTiBQcAsOmMtEhSBaFIeEJRByegMXh0BhMMtUj5qEYXJCPnydGhQBDkZCQ4ICgQG/fIB+/IB8fPBIp5HLYdBoECJj7/XcMOnV709YH9+96Jl25K8AGnA6nvaun80Xn8/+K6389/53Qdbzr737TcW/gpzPPj+5+fGBj96GNfe0b+w83DLU3DB9tHD2+fvTk5vEz28fPexJFeyfP7pk8u2fqbPPU2d1T53ZOnm2aPtM0fXbryLHG4aNrBg/X9x+oc+xd3NNc2blrYcfO8s6m0p7dFc+2Fl2oi23LV2/LEDTG05dHEtanctoXW8+tiL24OuH00qiHOwqe7Cx8uDXnfLXpcJ74xoro2+uSTlabdudKlseQlsZSa+NZVdHMOAFYivgmToyJlxIT5ZQwCjhZSkyRYnPDaMkSTL6JnWtgJsvwhWZ+caQ4TU2ToHxkmAAFFpgoY4UzcQo8SICYE6PAZZs5CcpQNTnQxIbmhQuaFmXdbd+2rTozS8dJVdJjhYQYAb4mwXitec3pTdUrMg0ZSlKKlBgvJFREqdOUPAuLkGtSpGtFSWphrIyVG6lZkBKRbVGUJpjmW1W5Uco4BS1ZTa+IUy3LsdTnRFQmqBuL49eXJNemWhKkzCy9NE7GN3PpMgLKyCKWxBoLbWHxCk6imhsrZyZpeNXp1tJ4fZyCpqPD9CxYeZKuLFFdnqSpTDMWRslKotUV8WELEw0V8WFFUcockygjjFdglScpGYkKeryMWmCVZxuF+RGy+WZxuIBgEVMKE0ybllc+v3utr/PRgKO7u+v5F249ceZee99XP//88/v379+9e/fhw4ePHz9++vTpt99+++OPP/5ZqjvsGrh4+qzVaDbr9HwmGwkJoeCJWDiShMXjkWhwIMB71hyQfyASEmJQa1kUmv88X6BfEJfOVohkZp0xJsKmlav1Kh0Wjv7sHgfikVgUFCHli/3n+X7W5wBwIAAGAmNgCBIWzyBRODQGn8mWC8VkHAEeDEGHwEMxOCwcCQ4EBHr7Bnp7Q4KCAn19QnFYAYcN8PdLios9eeLYkcMHL5w/++DBPafTMTY2Mjw61Nfv6Oz+x0aYhwccbwf7PvZ3TTy68eRk6922DR2HNzuPbXUcbBhoX+dBd/zE5vHTTZPndk+d3+NO855z28vzLa8u7H19seXN5T3vL7e8v9w8dmLDyLF1Q4fX9B9Ybm+p7dpd/WLHwmdNZc6WxYP7l/TsqrxSn7SvQLMljb86mrLYhCpWAHfkyU4ssV5YFX+y1np36/y7m7NvNiQfL1asNUAO5Qqebkl/sDn9aKWuIYG6Npm5OU9eYSFpMH82U/2zwuia0CAtCWSkh9i4sCQxOl1BsLEhCWJMThg9ToDJM3DKouX5ZpGRDjcxEGoCOFnBiuKRzCwUDfhvItzcsnhZrAyrJgfGyd2znTaUJ1/ft74m1RDJQceLQ1MUjGQ5vSEv4f7hppMbKhfFK4vM/AQBzspA1SZZUuScRBk7QyNJ10pStOIIPjXdKC9NMKcbpcVxhtxIdWFMmIVPSFQza9LNtenhS9LCSyLlJZHyFTkxS9KjUtS8nHBlglpgZJO5cGA4l1waZyqJNSYoufFKdqSIYhWSC6N1uVZVpIgkRAewoHOSteycCFFhtKo4VpOp5+eYRAVWeVGU0oNoipoVL6PmR8hixCSPZRkEsRJyipqVphdEK1lhXEJZuu3I7o1jfS/sLx45ezr73TOY/ld4+f+Eriek/LfeHobf/8fzt0oy3r5/9/8orzs03P/02cPBIefAYJ/d0TU84up32QcH+gad/Ra9sbK0XMoXgvwD2VR6gJcPCgoDBwKgABAUAEKAoRQ8US2VI8BQPBKNgaEQYBgOgcEjsWKuUCmWE1A4eiiVSiCHYgh4JNZj8OAQ3znef/7XP337b3+a8813PrPnes+a4/X9bP953jAQmIjG+s31QofAPToMA4EDvX2DA4LQIXAsHE5AoUhYLBmHI2GxeDQKDYfBIeD5OVmrVta7+vu6ujru3r3tmXE1MuIG+It5lPYvErZ/8fklBPV/5zA40Dfm7Bl58fC1/dng7UtdZ/f3nGp+um+d6/iWvkONIyc2TZzcMty+fuz4ltcXW95dO/DqUuvYqd1T51qmz++dOPvD0PGm/iMbXYc3Dh3dMnh4vb111fOdix83LXy8dcGDTaW3GvKvr8x0tix5vrX0XkPeo63FpxdFn14ac6Dc0JQlLlODy9TgGiN8X7n2fH3sg+35j3fkDR6udrWUXl5kaM8XXa+LuL8h6fyS8INlyoML9buL1cU6RGEYrsTMCAv1FcFn68jBCow/H/y1BjcnSYyOZAbH8BHhdFCmmpZn4OaZhG6PWkiM5OFiRZQ0NTdbL9LTYFzYd3z0LDXZf0GSMlaGN7GhKSqqx2cujpLqQkGxQkKsMDRBQtlYnHq0sXp/fVGBkV0cLohkwCLoyBQpozRSl6kTpyqFWXplepgiWSPKMCkKY/Q5EaoYOSs7Uh2v5UWKqXEKRm64rCxGU2xVZIfxiyLk5dG6Ups2Qc7KCVcWRBsMLJKRR1WSkXFK3sLUyJJ4k1VENXGJVhFVx0Anafnh/FAZ0d1abORiP4+tYsUo6DEyWqycHi2lRopI8Upmml6QpOFECIjhPLyWBpcTgzVUWISA6PmNRUi0KdnRGv7ioozhrkdDvc/7e18M9PV2vHj23wjdkdGB5y8eO/t7PcW6wyOunt6OPke3o7vn6IFDRfPzPBFgkH+gJ79KJYSSsHgWhUZEYxUiSSgGxyBRiGgsh8YiYYlYOBocCCJhiWKuEAtHBwcA4cEhUAAYEhTsyQzBQNAgn4B5382Z++33PrPn+s/z9p0zb953s+Z9N8t/nrenSCPAyyfAywcSBPSkiED+gbP//K2nLQEGAoH8/T3VkTgUEgoCzv72m6zM9N6eLntv9+CgyzOxfXDQ3Vr0xf7u6A4M9Pe8eDre1/PLaL/99qXHJ1t7z7d1tTf1tm+yH2jsaVsxcKhh8tTWqdPbh45scB3ePHpq59S5FseBjQ+2Lb27efGj7cue7lrxYOuSnxoX9Lasfb6z7lZj6anqpIOF1mMV0TdW577YXtW9c1H3zqqeXdU3G+afXhR7ZGHEycUIxpZmAAAgAElEQVQxRxdZG5JYi8MxCzTBu/Ik55bHvGgp724tHzhU1fdD0d2VcT/WRjxsTHyyOe3SUktboXh3jmBPkWpvuXF7ibE6mhfFAEhgs6VIHx0JYCD7W5mAMKJXFAusJfiaqcGRLHh5lCI7jFtsVcRLKWYmMknOTJIzkxUsNQlIB/5JTQsUIGdXp4VZBch0PSNRTiqNljeWJBRFSky0kEgOOpqPS1XS1xcm719Rtm95YZlVWBEljeWirQxUkphWHKHJCpOkq8U5RnWmQZWkFiZpRVnhijSDJEbOyo3WpRglsQp2nJKdESbKDVfMN8qydIIEMSNZwUnXCS08klVAywpXxWvEajpejIOoqeh8m255Qcp8q1rHcM+OtoqoMXJWGBMjxACFGICGhrQISJFiqkVAsgpDo6VUm4Ri4RMiRaQ4BSNGRgvn4cN5+DAGUkWGamlwEwdr4RMMLLSKAg/jhkaqBcsq8p0v7vd1PunrfjHU7+zu7v4itl8Obof5//r5B6nuyOhAV/fzPmfP0HD/2PjQ4JCzo/Ops69nfHjkxaMnepUGj0R7CpsCvHw8WVwOjSHi8JRiaYTBRMYRzDr958swh4DChQAh876bExwA5NLZBBRu7rezfWZ7ec+a5z1rXoCXX3AAMAQIgQLAwQFABBj6WUuRSEiIxyUO8PLxaKz/PG/vWXM8OoxHooloLB6JxkJDgn39QD6+aDAEBYV66p+xSASTSsEiETKp+OmTRw8f3LP3dr98OeUuN/0Hozs5PvFuevrNyMCjy6cvt267dWDb3b3rHrasGjm9y75/TVfzcuf+tUOH1jvaVnf9sKqjedVP6xdeWFl0amnuufrCn9ZV3tpQc3ll2YlFORvitI0xinU22dYkdVt+xIWlGQ83LejeXTu0b1Xn9qqbK3Na83TnahPaK617C3X1kaErYij10aSGBOrF1QmPduU722u69pY9bsrt2pH/Ykv2040ZTzemP1qX8uPyqOMV6pY84b5Sza1thefWZK1JU2TJcRLwN3S/f41kwWN4kGQp0kz1j+XBTFSABucXRgyqSdSnqVjFVlWamqsjhWSG8WJEoZE8nATjSw36NyU5UEsBxstD862iDD3L3W1j4pVGywut4hghNoLt7vXNCmOtzI7atSi7tS53caJ6Ubw6XU6JYmEShJQCszJbL83QSHKMykyjIl7BixQzbFJGtIxpFVFzojSZFnWaQZakFaSo+MlKXoqSl6zgGGkYKyfUJqAaWUQVCZkSJimKD9exCGIchAMPjJIwa3MSqzNi45Q8A5sYzqeYeWQlGc5FBHHg/lICRMfA6Fk495uJiXADTDawsDo6ysTBh/OIRjbOxMHr6CglKUQRClVT4GEMtIGFDWNiDQKaRSmoW1jY8+TuoL3DaXd7y729vV+I7bW7+3Lsdvs/Dd3BIad7JYfLPjziGhn9vE3c0TUxPmzv6l5QXEpEY6mEUBgI7Kl2Cg8zMMlUPBIdAgzWKVRMMpVBovAYLClfiA5BBvkE+M318fp+boCXHwVPohLIAV5+c7+dPffb2fO+m+M7xxvgGwgJCv5cGglHgKEoKAwDQ6CgMCgAFOjt6z3LLcWeEkhPHZWHZBwCxSBRqFgcNCAQ5OOLgUBRUCjA1zc4IICExa5ZUd+ye9fcObOyMtPHRodHR4YePXrw8uXUPxRddy1rd2+f3TE1NPBqwD7R8cB+9fjdtg3Xtiy+v7Ouu22N81Cjo211754VPc31j7bWXF1Vcqw6va00fn2StlhKiEH7WqBzEwnAfB5uU4KhKdV8oDDuyvLCZzuW9u1b09e6uueHuu4dta699U83VRwptZ5YGLOvxLQjS9EQz2pIYm3PlbaV6e7vyL/XlNPRWuY6UmNvW/CiqdCxq6y7qeDe6uSb9TF3VsXdWBF9vsZ8dIHhfH3C/gWR69MVC0xMJWwWw/t/RDJDUmToNAUqQQSLoANzDcxwGiScFlJgFCdK6YUWRY5BrMSBcoxCKxerp0KESC8a4GsVBWRkwuT4gEVppmwTtzRanqqm5Ri5hVZ3ZCtBSnB3LxjYVXGqzWVJe2ozV2YZa5M0eXp2DA+bICTN10uzwiRpakGGTpqiFdvEdB0Do6LANTSkloVJ1kvTLar5UWE5EZoUrThWzIriUiM5FDOdEC9mR3DIFh7FxCXFqQWlKZExar6ajuWjgCIsOFbBLU2wlCVGJGqEKgoqjImXh8J5SAAHHijCghUkhIqCUpKRylCYkY0L5xE1VISMAFZT4AYW1mMedGUEsJwI0TMx0VJ6gk4QZ5BFG5Vrllb1PHswNTo40Ndr73HPpvpvhG6fs2dwyDk84vLccvucPcMjrvGxoYNt+4RsLo/BwiPRFDyRgifKhWKL3himVFMJoVg4MjzMQA8la2QKHALFptJ953jP+vo771nzQP4AoF8QAgwjYYkIMMx3jrf/PN8AL78gnwCgXxA4EOTxnOHBEHgwBAkJ8RRjQAEggK+//zzvIB8/j8MM8g+EAkDBAUHes+b8+V//zeubbyH+ARD/AK9vvvWfPQcPg5NxOCQEEm7Qdz1/1rxzB4VIsPd2O+w9Tx4/dE9v/0eqrmtwYGBk3DUwMtDnHHP2DD+9d+/o3talRcsTtRvT9GeWZnftXTFydNPgwXVdu5fdXFN6sip1c4pue3Z4U1b4sghxHh+fLwhda9MeKsu8uKz8zoa67pYNA4ebhg5vGTy8cbh949jRjQ/XlXU2VV+qSdmXb2zO0uwrMe3KUbUU6dalcFpKtccWW1+0VjzYkdvZVj5yYknXntLOHWWDbbXOPVUP1mXeXB53b03inVXxlxZb9hco18XSag34WjNtQRgtgQHRo33DsD6Z7i4FrI0D0mDn5RqYCSJ8BAMew8UnSGj5JkV+uFyJA2Xp+VYuVktyb9alA7618HEipK+SAMyzSCsStPNNgmQlJdfMzw3n5RjYuSZ2SZQo18QusvAaCyO3L0xam2tZFK8ssQgTRMQkMSVLJ8jQCpPknEQ5J07OjuCTVRSEAB3ERwWKCMEWET1RLyuIDS+OtWQZ1TEitolGDCNho7j0DI3EzCRaBbR4FT9cSEsIE6aaZRFihoKCokF82YigKBk7L9qQrJfrWKEaBkFORguwUB4aLMBCJUSEjISSkVASPFhLR4cxsTIiVIQFKclwAxtv5oUaOQSLgBwpplkEZAMbb+QQbFJGUpgk3qgsm59y8mCLo+PxiMvh7OtxOBydXT2e2VQegP/Jqmt3dH1Bt9feOTDYNzziunH9isVoiomI5DPZNCKJgMJI+UIhmyvm8nkMlqeUikmmsql0EYcXAgz+nOz19pvr4z/PNwQIgQQFA/2CMDAUOgQZ6O3v8ZM9OV5PPXMIEIKCwhBgKDzYffAUM2NgCAQY6mk58Pp+doCXDxQACgEGB3j5zPr6G9/vZ0EDAkMCgwLnzgN6++BhcCIajQCDg4MCtUpFb2fHstrFba0tnR3PX05PPn/+1LP0zAPw3/2u656aMTg6Mv7SPSC/4/mUo+Oj89mbJz8+O9K0Jcu8JVXbVmh7uKVq4vjW0fZNDzdVn1+SfbA88cyyvOvrK681Vp5YnL+/LONQWdbxqvxLyxb8tLb2cdPq7pZ1/fs3ug5s7D+wzrW/ob9l1aP15a2Z+qZkWUMke1u6vDGOszVDvC6Ft6tA0VKsfrCz4O627K59FaMnl95sTOtprh49tGr00IruHeWPGjPvrkq6XBN+uEC2I4ldIQ7Kpnvn8UHFMmylnp0ro2jgcxL40GILPUmCiGQGq3HeYcQgBdI/jk9KkrJyDbICi0IbCk2U02wCnJ4arCa56x9NHKwQEcCBzMs2irONwmwDL15KzDFyUzXU+UZWUSSvIk5SYuMVWTgrsvUbS6LW5plLLNwSCz9ZGpqmoGVoOClKdqKMFStm2MR0m4SmZ2GF2EA23JuN9Ncy8TYlPydSXxhnyTGHxUoFJjpZF4qL5DCSFEIjk2TmkeOUPBUdJaciYjW8SClLxyJwkABGiL+ECFPRMHoOOUYpUNPxCgpGQkSI8DAhLkSEh0mIKGkoUoKHqigIFQUhwYOlBIiBjY+S0G1ShlVETQkT5UVpsy3KGDnLwMYb2HiTkGqUchqWLXJ0PO558cTddeDeJzrQ3WP3zKb674Kux2EeHHLaHV0TkyM9vR21i6vgEKhFb8Qj0Z4SyKSYOBGHx6Uz3dURIDCN6O4QUklkLAotFINDQkJA/gAUFOERWHAgCAoAE1A4DAzlN9cH5A9AgGFICBwKAAP9goB+QcEBQE+Bh0dmPfFqBBgKBYDgwRAYCBwcEOQ312ved7O8Z80B+gXAQGBYEADo5e1xmLHQEGhAYHBAgGcEBzgwsDg/r7X5h3t3bw8Nul585vYfje7THsfo1NvhkYnxwcE3Q32/DHT+6ng0ePng3R11+8rjNiepT1Ylu/Y3vDv3w9CBDQ+3LLq3ddHd7Uvub6+7vWXJtYbqCysWnK8rP1+34MHWNfe3rHzctLpn78bhw9tH2rfZW9c83VYztK+hs6nmQWPp+dqUxihOiQRaE4bdlilpLtbtLlSuiiHvKVI0ZXEvrY6bPr+ys6Xcua9+YP+q/rb67p0LH2/IvbMy+UKl+Ui+dHsCs1oKyqHPy+MCF6pC66zChQZePAuWqcBWxvIrbLxCE0uF8eEAvuYEfWdj41MV3GydOD9cbmagrVxsgowcwUGEc5A6CkxNgUtQQKLP15l6YQQXm23gxYrx8VKilYfI1NFyjPRCK7s2XbUoUVabqliTa1yVY8hSk4rM3DQFJVvLTlez4yW0VBUvVkKPltKTNLxYBUtNg/FQfiyEj4aBCxczE3XydLM2Q6+Jl4ujeGwLixbOpFrYFJuIbRFQjZxQFR0lDoXqeUSzgGrgkqShcAEWzEODQgFz6dCAcCFDQcHIyWhpKFqER/AxIXxMiAADF+ERMgJCQULIiDBPfCtaxk7WiRM17lBZXlRYaYIlJ0JjFdE1NIyeRYiQssMVgjVLqxwdjzufPnR0dzjsPf39/T29jv9G6PY5e3p6O3rtnYNDzn6X/c3b6YeP7obpVBa9nobDS/l8dAg8KyXNqNFRCGSfOd5es+YR0Hg8CodDYrl0dnAAMDgAOOebWeAgCAlHnve915//929AAcF4FIFFZeNRhDnfzg30CYCDEUgoAgoMCfINDPQJAPgFoWEoKAAc5BMA8A1EAMF4GJIAg2MhUBoaS0Vh8JAQ4Fyvb776lz999dWfvvrq26+++v6rr+b8b1/5/flrkNdsqL8vNNAPHOQXDPCDQQAYRMjsb79OTUyYHp/otzvGhobd+yY+z6/0TLHsdy+f6PvLbNDn7aSeTQsul9Pd0Pe3bXCg/7/asGtguG/49cirsd6B1w7X9LOnwzevfXxx79PT630nmh/vWXN5TdmF+oKnTXWTx3e+PPFDf9v6F3tW9RxYP3i0afDoju7WjQ+3rbq5bun1tYufNK3t2L2ht3WLY98Wx94NfW3rBw5uGju6tWdn3eXF6TdX5F2py9g7X18iBJfJYAvUiHXJgm05smVRoVuyREvCMXtLNIMnV3TvWzR4aHVvS93z7Qsebyx80Jh9a1Xy1aW2C4vMzRm8+jBEEc+vUgGvtzBrjIwKDbXGzF2TpqqKYtUlyRdFi0pMfDl8Hh84iw+am6niZmr5+WZZJAdrpEJTVdRYEc69CpCBNnIIof7fCWABBjo6RkiOE1MTZFQDI0RDBiSryElKfJaevCbftDbHUBMnXpWpq8/UJUmQBUZmpoqaq+dkqplxIlKmThAvoyfIWVlmWaZJGi4gSHAALsJfyyYYBDSrjBOjFsZrpPFKcZxMGCPhm1hkNQmTqpfGyDkyMszID9VysEoaUs8JDedT1BSslBAixoaQAudhvb/jooKloUi3xhJRQhyci4KwEcFcJJSPCVGEohQkhBgHEeMgehbhc3BblWaQZIUrCqLD8m26eBVXRUHIQ0MixbRMqybFZigvzr5y8dSzx/emp8YGBvq7err/Orof/+P5Emf+W8UYnr//rbzum3dvP9vrV29eTk5PDI8O9Q84HM6eL724f3H4Elh29HXbHV2379xYtXp5mE5FQiOijfpQFIJNpUaawt2sYoizv/PCYkL9fEFB/sEYJIGAJuKQeBQEFegDAAaGIOB4IAA2b25AQGAwmyMEAKH+ASBvn8D/+advvbwDAEAIiczw8Q3EYIlz5/mCgTAqnjb76zlIIBwDhIV4+5GDIeFCcYxcyYbAULPmZoQZ969Zf6m57cnpC8/OXfxp/95dyypNfFrQt1/5ffsVyP+bYMD30BCfQMDsEHggBApAoxB3rt/69OrjULfr9fD02MDAiKtvZMA5NuQaHOjzeBYjowOjY4MDg33uZNhA3/jwwOhg/2Bfr7Onc2JkeGTANdTvHHb1Dw26RoYHx4YGRwZc44ODzu7u0T7n9ODQiN0x6XS9HBgaf949M/jy44PesfO3ZjoHu9uOvrx09Zfbt9/dvNZ/9kjPiZa+M609R3dPXjg8eqJ1+kTb0IHt48d2Dx3e2n9w61D7jsnTLdNn942d2DNweMfgwe0jR3aNH2uePNHs+U1f2/qe5pX2PcvvrS28VJNytjrhYFH4xnjBUhOp1khaFcvdlq3eVahvTBFVhOGWRbPOr80ZPLNh6OjK3j1Vt9Zm3lybfjBfebHWerRCsyeHv79QujGeUsT3LuT7ZdHnLlShVkex95VGHq9JOrdi/r6K+FWJyvp4TamRbyFB1JigGC4x3yBZkhxRZJKEU6BR9JBkIc5MBefZVHFaPgPiG+rzHR/qZ6Ci48QMLRluk1C4SG8ZMdAqQOYZGTlKwsokZUOqdlN+RF2yssTMzNFScrS0LA09SUKM5KATpWQTA5EVJsw2SpNV3BgZQ0WEKslwLRevF1EjlJyYMFGCQRKrE0YpWBYJzcgPjZIzTQKSnkuIkjMiZXSzkBSr5qpC0VoKTkclqkLRYjRMgIAIkVAxFs4AB/IQYCEOLsTBOSgIEw5iwkFcFMTIJuuoeAEiOFrMMXNI8QpeRaKlKi0y3SAuiTOkG4TpBmGanpcaxi2MVsVoWHIhubA489z54732jo7Op929Xa7Bgc8j1J2epQfu9+fd8V/9B7nurgPP8/8Pup1dzzySOzk1OjjkPHnqaHJKPAQMyM9ITYuxkdBIjUwmYHEgwVAMkhACRWEwZH9/aFAgFAUnIKFoOBgJByGCfIEedKEQ9Nw5/oAgCIXMBARBAvyBAf7AwAAQBAz39fWHQmEAAAiPJwb6B/nN8ff+eh4DRw383hs6148EgpIBwchZc2UoXEvd8rHb937tcUzffTj84803D58O/Xjtt+7H0w+uDtw8++TiwY11hQIq1G/eV4iQOXNn/0swcC4GCSYi4SIq50r7uXfOye7bT8d7HEM93cO9PaNOx3C/o9/e7d5c3v1icnRo2NU36LSPDjjHXc4Re++IvXfS6ZzqH5h0usYdTrc5+yf6XZNO10Rf/6TdOdrVO93T98re/7K773W3832v6/0z+8yT/pmfOn+7+Gjmx6e9Tfs/nL06deLc73fvvLpxeejyieFrJ/rOHpy+fmbi/JG3F49Pn9z/69Xj7y4ceHl678vTe9+c2/fm3L6J4z8MHWoaPrx9tH3n5InmqVM/TBz/YfjINmfr+t49q3p2Lr7XUHBlSerl2pSTC2KaszSbEkQbEkRrYwWVOuLqeOHGTFVdFDeRGViownbsXz5wpP52Y+ahYt2FJbZLy2yPtuZcWRl9qsZ4pta8NZmxSAvJZc8rlwJXWELXxbA3J4pqNLglBkoeD2rDzbNgfawkgIUcLA2ZF83BZWv4tYmmikhVNANpCQUl8TAJIjwX7S8mh3ARQSIEkBvsRw+YqyUiDUyckgznYQIU5GAjE5qto+2uSDqzovDIovR9i9LW54ZX24Sl4ZyKCGGZVThfx0ySEOPFoXoyOFMnKIsNS9MKEuWcaCFNQ0PpeUS9mGyW061qtk3NsSqYFgnNvWNFQIpSsMJFFCM/1KZgRcoYFgE5VsFNUokjeEwFAS1ChUixCAUBLcMhhegQHgIswsDEBKRbddFQDgoiwMGloWgVGSMnIt3oSrlmDilGzsqP1OZFaVJ0vEQtxyokmHiYbIswyyLMt0kSTbzkRNOmrWvuP7rZbX/xovPp57aWwY7O7v/k9p+OrkeC+l32oWH3CIhee2dH59POjqe3rlwsm5+NhgTrFAo8Eo3HEnDoUCKBisWQAwMgwMAQGAQD9A8O8gVCAiEgPxDQH4SAodEwjNcsbwgAjA5BeoZdwAHBaDCECEdA/HyRQAAWEkyEh+ChYLiPPxOORfkEUMCwoP/5rYRAwfkGZJssT89eGL59d/jWnck7d395/nzG2Tdj7x27dnH82pk39y9O37/gunF86MEF16MLuxoqJUyE15++ElGxC3PS++7f77p2x/XTk4Hrzz72jr/u7Z929E07+iYdjnGHY6zPMe7sG3U6pgZc04MD486+oa6u4c7OyV77637XW6dr6kXv2y7X6w7nqxd9nsPL5443nf1TT3pev+h788T+6lHP+2d975463j+2//HM9fHqs5lrz2d+7JjYe7Zn/d7fT13v2Lhj5t6Df39w59WNC1M3zvZfOPjyxunxy0feXz/1+uKRn68de3/x4KuzLS/P7PG83Q2A7U1j7dsnj+96ear51enmqRO7Rw5v7W9dZ29e1bmt6t6a/Ot1GT8uy7hcm3K83La/wNyab1xj41Vq8CujeWsSRJuzdOVaogX93Y68sJ7Wmptr0w8V6y7VxdzbmPFsR/7VVTHXVse2V+g2J9I2JTEKeD61YcgtyfydGfKN8bzFekKtMTSDFZTOAcXTgOEEvzgOUon0NZKgUSxMnl5YEanKVDKimXArFWIkg2XkECEBTAd7ybFgBQbKDfbTEBB6BpaHDGQhfES4AB0VlCQhPGhr6Dq44f7OZXd2LWutSVscLS3SMxZECKujZYUmXoqMFC8ODWfAs8KESzJt+RGqZC0/yyTXs3BmIfk/TUA18sgGLsntFQtpMUp3BtgioMYquFESZjiXbJNwEpWSaKm7nllFxomxcBEGJsEhPFdcMQEpJiD5mBAOCsLHwhRUfBiHKiejxQS4CAONknH1LIJ7ErWaF6vmREkpkTKqe/MYE1aaqF0035prE8ebBOsbl1y/eck11Nttf9HR9cI1OOAaGOrqdvzH4pLP2vvPVd3nLx73u+xT02OvXk+OjQ+5BhzuPe6O7gPNu+It5pCgAB6DEYrBCdh8LIqIRhEwaJIH3RAQ3G9egM8sH4hfMDTA3R6EhITgQhA+381GAIBgXz+Ijw/U2xsHAGD8fSmQYAEOJScRxHgUGejPhoL0FHKSTCFFomVYghCJleFCVxZVdFy9/qqj53VH9y89PTODrt9ePB26cGrw7LFX1892H9npONk8+dPxV/fPjt89/bbzxze9N3t+OvnkwuFfBjpfvnjyqdcxM/664/CFB82npm919F76afzx8499Ax+cA696HdM99tcO5ytn/+t+13vX4ERnd9/d+8OPnv7qGv59cPTdC8fkrWe/PHJ8fGj/cL/nl0eOd3e7Xt18/vGhffr6k1/u97671fH62pNf7nR/vNX54acXM48H3p29/9v5xzMXnz+t39Hf2Dpz+ub10tqZyzdn7t59/+OFqaun7KdaR6+2D13Y//L68enLhwbat7sObXMd2OQ6sGnw0JaR9qbRo9vHju2YOLZz6sSuV6ebX5/ePX1i19jBTa6WRvvu5R2bFjxcU3CzLvPHpelXa1PPVcUfLY06WGQ5UGTdnqFpjBctMpBXxYkak+WVevKaOOH1NdnPt5c+3Vb8eGvBw83zf1wVf7LadHmFbW+epDlHeLzaXGdEVyohW5L529Ok62M52zOlewrDylSoSiOp0syw0YLiuYgIGjReSIhiYWxsbIqUNl/Hz9Vx4/l4JTYoUcMzCkhcRIAmFG5lkcJCUVoikgvzF6CDSKDvaeDvleQgCx3SdXJn37Ht/cebHEe3Xtu6aEdRbGWEIEdOypQRs5XUHC0jVU7O0LDmm0TLcmIXpkQk6wRpBrGRQ4jgky08kolNMDBxYXSclo7V0bA6OsEqZCaoJDYJzypkx8mEkQK2nk4K5zE0jFAjjx4uYht4dDkFx8fCeJgQAc4dkfIEqNiIYAYMyMfCNExShIRrkbA0LKKcjI6QsmUkhJqJ0XMJej5Bz8Umm4Rp4cJYLbMq27JucVZGBD8xXHT54tE+V8/oxGB3b0evw+7sH3D0DbgGRv4boeupXu7p7Xj67KGjr3tqemxouP/xo3ssEoGGReNgUCwcLmBxBGx+CBgJg6CQCIK/X3CQfzAUCPOfG+A/yxcaAIIFAEE+/mgwBAOGBM6ahQ8GhXh5of18ML4+BF9vou88CQKaKOblaKSJQpYaCeEEzMmRCUv16oUWU7ZKqcIRVuQWfeofedvr+jQ48rPd+aGz883jey9vXp64fGzk9L6xM60zndf7jm61t2/5+Oj0pxeXXj848+bppV+6b7169OO7J7d/e/H85/uPZx73OA+c/+Xa8/HTt86s3tp96sovz/s+djgn7j0buf14/OGL6afdv7vGpp929/94d+D6vbdPembsI390D/7ysGfs1M3fbnT/er3r5yvP/7je/eHCk1cn7/5+rfP18Tu/X37x8dzjNyfufjz3+OOZR7+cfTxzx/Xp7ONfTt77dPjW3dLGl5vaZ47cOJdY+HHviZkbd3+5eOHlxRN9J/aMXjsycHnf1M32iWsHu/ev72lb1723oXPPmu7m1fa9Da59G4YPbZk8tmP6xI5Xp3a9Prl9qn3byL7Gvt0re7ctedZY+nB1/q26zKvVSRcXxp+piDlSYGnJ0hWwQEU8yCItcWdO2Lp4aYkcUyxDxxPmbEoQPthcOHV6naOt5umO4iIw7gIAACAASURBVB9XJ12oi7q0PPp0TcSl5bHX16TuzBBWSICbE7gNUYyFCmhrsfbGhux6G73SSGxIU5Ya6aUmdmmEqNAsyFJzTDS4FBlgYWJywwS5YYJYEUVLR9kUzCgRLUZEj2SHagkwbSicBfISYgCEoG9Iwd+KcT4KlNfjQ5uGz+6ZvnzAeWyb4+jWhz+sal2YWmHgJnGRGTJSaYQoV8+pTtQXRSpq0iy12dEJGrZFSNSzsBY2MZxFMNLxeipWR8aqSRgtCaMh4618VoJCEi3mW/nsaInIzGEpiEQ1jSwlYYVEpICAkJAxSgZRQSfw8XAaDOBxkplwEBUSSIUE8rGwMDYlSi7ItOosUraOQzIK6Rw0UESCSkghSiYqSknPjlFlWCW58eriFF1daXyCgbEwP6ar466b1v7eXkeP0/U5ttzTNz7xyu4Y+Ezv/3vV/fj3ClN5Wg6Ghvt77Z3O/t6h4f4HD+8cOtiGgQZzyaFULC7Q21ur0HAZHDgUDYO4l434zAsI8gXCQXCwLwjiC0ACwPBAEAIADEUgkUAQIjCQiUGTwSA6BMQEA1hBASoMPFnIXRgRVhNlKtJI8mV8se/3VTrJqmjj6vioQrUyTxfmunH7V9foO/vQ0INnE0+e/95n/63r6Yd7V6YvH+o7sMG5v9F5eIPr+JbJS3te/rT/1a3D7x6efPvw9Nj1ox8eXulpb52+dGFmcGTm1tPenYdft1+fud1zfc3OgZPXfrnTPXX1Qd/JH0cu3/n4pG/GPjpjHx+6fKfn2JWXNx7PPBv47UHPz7c6Z+73DTSf//3sk9/PPvnl+P1/P/v0w6Fb03su//vJRy9brnw8fPuXQ7ff7rv+pu3Ht/uu/370/szV3plzzz4eufNq18XnC7b+vv3sH1tPnQvPGV2xfebCrd9Pn31/7sTQydaXP50YvX7w5f1jkzcPuU5sHzza1H9oc/fehhc761/srO9tXuNqaxxv3zp9bOvL49teHt06fnDDUIub286NlY9WFTxYkXurJu18afTp4siTRdYDOYYdCdKmRPkqM3ORCr89Q7MqkldroB0sj22MF+Uw/I4tiBw73uBuHmyreb6r9OmOwhtrU26sTbm9PuPisrhDpWHLjfg9OcodadJyafBiA/JEXfSKGFquFLQkmllhoWXI0JF0YAQdkiwlm+kINnA2H+JlpCFtXFIknyQlgGPVnAQlN07MiGASwum4VAUvRkQXYgDk4FkspBcrZBYL+PWpdVVjlw68vd4+fr517Pye/mM7HuxeeayucEuurS5BV2WTV0Yrl2aYy2PVCxL0FUmGaDlFSYGqaTA9DWWgYYxUnIGG01PxWgpOQ8arSTgLlxkrk0QK+eFcboRIqKExeEi0AIthY2EMDISGCqajwSwslIOHcQlwPh7OQIDcBgNSIYH0EIAQjzBwadFKUW6sOVzO0XHJGh6ZCvPjEoO5OKCUgci0KVKsUquSkhmrSA7npUdLcuKkB5r/D+beM6jtdUv39O1zum93n33OTt7b2xGTcxZCiCAhkXPG5GSCsQETjMk555yDyFkghETOYHLOKCKJDELkbE1hz+mpmaq+NXdqfxjVKn3+f/nVWu9az1pPIom0tIZbXllbJpDwGxTaw0R3nbSzS/+G7j/p/WfBfH15+RAXF1ff4/z88n8Rfxa6q2uLVBppZ5dG2yR/7zZvbm3gcStvdDQ14fKCHJwvnzwx1DEAikrwcArwcglysPL88uPvf/z6jIeVh4+VS4CVU5idm+vZCzFeARlxAM8rFpCAgLKUlAoQqCIupi4mZCYDdtFQjrA0y3hvH2Nh/AEilWZnZiXIEaYmm2ujh3hvZwcUxWOwx/Mrh4vr5+RtJv30aHnteHH2bObLzUzv9UjTZsPDThyuNoGIStvuLLqcQDKX286nUQdDtUdfmg76m5jzX5izk8zZuZvu4Y3Shtn4wq+dU5Ty9vOumbuB1R3UELmu97Rvjrm4zVzfOx1Y2msd3cWOnffN3w6tXfctXPcuMYfw+HTkXcPkXcPkZeUXZsP0aXHfbgbmvnqMntvByO+6Khk8K+7bycAc5nZ8rZ1gYpaYrYtXyLGDbOxefB2zaGDXL79Pz430KYFZ03lVhTxratxsrGAMNm0N1O6PIbcGq8jN+bSm/I2GnLWKlIWC6Pn8KFxZAq02Y6cua78h6wCZfVCfvl2VRC564HYhxXss/N14hPNQgF2ruzH6oyHG602Di16htUKhjXKmuXysLjDDEpZuAc9z1MCGO5W66TmI/lLsrPZ9fZ9YGzlb8Gml1O9L6ruhZMfxTJfeGJv2MLMiB3ilq3pnuG2KKTDaSBDhpVzgppjiIJfsCA83l3aQ51Dm/E/ws7/oA14bgnhU+F8q8b2A8TyHsP+hwPtKW4rfGCaqLcGjB+QzAgmZywE+m2j7WuprSvICWH+S5X8CfP03kcePAkwU5yrTt1rL6D21tBYEoSGXgMwjoormKtMxyQFFvg5x74w+v1EIstX0t9V6qyVlDBNUB7IrCL94kBCLc+sCBfWlRfXB4jpSoppAERWAoDZYwkRBXh8ipy0toycHURIDSLBxSHByArhZQEIcMmI8UsKc4lwvRdifSfCwyApzAbheAnlYwLysYF5WOX4OZYCgIUzaWlPJUkdRCSykLCWkIiMizvmHnBgbiP+5PJDDwUTJQk9OV1HYWANoYyjrYA7PT/40PdpMJi8vry6srq886Hm+5V8iifZPbv//ge7OLo28gcfhV74rIr9LmnHry1pKcKCQAMvTp6L8/G/0jTlY2FlZOIQFxNlYuH7+4ZcnPz0RYOcR4+aX4OWX4OLlevZCRhwIl4XwvmaHS4H14EpvFJUN5KDGsjIBlpZh1laZbq6Vgf7xlmamfFwlHz8EqkCdhVka3KwL35oUvHdgrq4yt3e/bu7vLxMYOPIZjsikkBiTffs9dcfdFeSK6JXioOHsT1uduWcTdcej1afjtfThis0uxE5PxWFf3depHubyDHNkmDkwQi6uGg1LvG0Z2shHXzRP3HctnqInTtETzIG1r4NrDMwEuaLzsmueOYQ7w04dN41+7V5iDuCY7YvrsTV3VaP3laOXiAFm1fhJdsdufCOzZJiRhqWntFzl9ZznddPiGnbTWpjV48ymOWbL/HXDxFFm29ecbmbRF5xt/Ii2J8E59j6znpFZflRWRalAHHTWU9rLaH2VxPbipYpkfEUqrixtqShuNjdyIS+KVJF60Ji3XZOxW5dxUJ++V5u6VR5HyA9dSvOZT/AcCrAbDXEc8LPBuhpi3Azbvc2aPxqV2iqnG8ok6YES9EEJBlKx+lIxeqBcB/WuWFcvObYyV216e95Ba/ZKaUh7pPVYuktfvN1YxoflEt/5fK8vSe+qP2pmWUoPJ34odISn2QCDtFmTbCQL3JVjraS8tfhs5V5o8f9djedHY0m2N1LcxmA+M4iohhgnhOO5oiArlP8ZTPCFHMdvOmLchgB+XRFuJzWoh7GGlaq08Iu/gzgfS7z+O8/fH8HZfqwPd1+qziQi8yiNBZTmoo3mIjKqeL2xYLkhf64+N8Pd0l5BNNhOK/ittoE0pyGEz0COF8r/B0zglbIohxZI0EBO3AAqqSsLUAeJqkgIaUiJG8IhuhBZNWmQhowMRFhYmOW1MOtrSUEOoBC7lDCnHIAPIsEPFuESYX/G/exnCe5XID5WOUFOiBCXgiifhpSYiRLEVldVQ04cJPAaCuBRkREB8DyTl+AE8j2DANiMNUDmurJmOmBVOZ53Vkp+H40nB6rwy30k0sLK+gKRjPt2rx9PpW1RaTuzc8v/pPe7O/bDfOhRSnLG6Mjk2enV9dX91eUd8yvz6z2TfnhCo+6cnlxeXd6dnlxenN9cXd6dHF8cHhz/r7Mu4+SIzjjc3d+hblKIZNw6foVAXHvoP32L/xrtkjfwFCpxbX3pe3dqcWl2Z5e2vUPt7MAqQGTe2VgJcnMDhIR01LUFuPk52XlEhMSfPn7G+uLhbI04nyCQT0CQhUVGQFBWSFQdpmz1xmpuZGZ5Ym6so78X2RL3yc9OTdNV1zDzkw8iIKgsIDD9nXOkyZssJ6dMW0tTlp/LHYwT9FX2O9DMtZX9iemdqcUL0vbd5j5lfHx3fHhvqP2gu267JXenIZlYGXk6WnExjzwcq9gaKNodLqF25ROw2bt95fez7ffTXczZQebYAHN4iFxaMRKVcNnUc1rdyxyiMDtWdxHdl8gJ5hCZ2bF8UDV41jhx3TJ71Tx9Uj960zjFbFu+R80winu3UtCXhf2n2V30tNb7wsHb/P792Kad8LrjZCwtrIYWUXtXMLAZi5z1zrsoHmC2rTPRc8y2FSZqkZndu++JwFnGEc1jqI4JhwF5Rwkl9JyyLUQptRpBQZXikLmzZUn9CX5d4R7D8YEzWZEb1dk4RNJ1V81GWRIREU8rS9wqT9gojl7LClhK81nL8ifnhfT7Wg/4WPV4W7S7v2n+oFdtr4awVMg3gybrglINpSM1RNNMIckmkAgtAMJZp8nPOtNWuTfBfb8tf70qhlQbh6+KXCj0RQcaDye/64+3H0153xdj1xliWeGskmwAqPPUKXSGZDqA0t+CEZ5qSbbSXmocHxRY9fh/gDz/H5p8j63lBd0NYFpiHJriXBoAPm1Jfm0wrzTHLyKP/03qxT/U+Fh0Rbl0xHi0AbzmqtJCL/8O5PxV4MlfhR//D+Bv/xJmrtqXHjJfmrTZXHzYXUPDlKzX5a425OHRxTgMYrQsJcnV5Ps5DlsVURXhpyrCT3XAnLJ8T3UgwqqSvGogPjWwoIaM8BtlWWUpEXVZABwgCAcIqsoA4RJi4pxswqyvJPg4eF79JsL1AizIIS3EKcnHCuB+BeJnkxXhFmV/JsbxHMjDAhHl0ZKVMFaSM1KU1YJKSvKzSItygkU49FVlDTVk5SQ4ZAHsEoLP1GCCCjLcuqpiirJcTjbKUcH2NEL/3tYUlbZMIC/hiEt40ippA0+mkIikDRye/M821T/RJZAembyx0NbSd3XxaGvteiDz5JJ+eHJ+ds04Ojs9uWQcnR0zzi8vbi/Ob85Or26uv/6J6OIJq1vblM2tjbX1pa1tCnkDj25GZqclD3a2C3JzQ8Ey+lp64kJiL56xCAmIPvvtOetzFh4WNhU5iKGyshoYbACD6cHgMEnZ2S/Tq9PLVQWl2THJOdGJGETFUAN6EoVtzszN8vbP8/bL8/ROsn+X5vw+z8U52Ug9XheeYq7LnB1nUjfo03OH8yu3tL2tqbn9ufmtkYGTyf7ZspTB5M9H2Nyjtty7RdTRdN3mIILSl0/py8e1Zi42JeFaMu/m22+msDdjbSc9qKvetr3GurmM9L2qpovKXmb7OrNp7qio56ZunNm59rV5llExeFr95aZx6rZx6qpm9KZmjImcYdZOnBX2bieiznN7TjM7jpIxNzm9t1k9h9GNWyHVx/Ho3Yj6rdCaq5yevQTUvE/BcV73A7ptK8zm+a9FQ8cRSOq7HJJFItUieds+9TywZNsvmxyaSUsvoBUh8IgcfFkOta5ouSAFV5xBb6o4b62lN5VtVuWcYcr3arLpDfmH9Tn7Nek7lUkURMxa9sMrdyzq/Vio04CPFdbVEP1eD+2i3+CsXWwBT9cHRSoLxWqKhygLxOuDEoxkYvWlCh01ES56CW+gM/nhR10l+JqE9YoofFU0oSpyKMl5rSx4MuvjfN6n+bxP48kuFc4qEaq8uTZyzYGGFV6qOY5yld5a5Z+1Em3Avpp8+nz/aSr+u7H4Uzu4gJuOjCGYVwvArS3JryctCOX/A8zxowzrTwocT5Q5nytwPFXmZdES59GDiEKFWTgf/5X3939l/49HUs/+PcZOd7osbTw/djQnYqowdrUmE99YgEPmE9GI7Z7aja6asco0ZJJvlKOeEZhDie+xuugzFeHn2nICpmpgbYiwhoygmqygqoyAtjxAToRdQ05cEwJQkxFVAArCAPwQMV4gDwvP81+E2Z4CeV/LiXDLiXBL8bMBeVgkeV9LC3KIc76QFeaSF+eTE+FWAArqwKR0oSC4hICMCAcMJKAAFnqjBTPUkIUAOSFATrAYizKETxnCp68O0FIS9vygFxn0dmW25WBnhkyZImzM48nzBPISceOB3m/el8Rvc93v3P7T1V5LU8/QwERZSV1WRt7VxePL8Pjlxe3lxe3Xe+bZ6dXtDfP87Hp7a//+7sH8b2tz789C93u+3dvf2tvf+r61u7a+hGqqRxTkUwkEthevhHj4NJTVRfiFWV+wCfEKP//t6fPfnnK/eP1GQ8vdxtbBwMDZyNDJyMjF0mZrjdzViG2pqO1FtlRl5CHiU5rzS+bbe1e7B/C9Q72IisLAsHgn1xALm1gbmxRrI19FcE9yNHOTxCTiL1bX70i0czz5YH6JNDhAnxpljPcvVGT5q0icdpYz57C3i5jNkYr98RrGTP1cUyI61fVLaQhjrPZ2vuVmGnM8WE9uLNrFVJ12o2l15eTissvyHmbN1E3Zl5OC3tuqB0Svq8dOSwePEf3X1WPMuqmbytGr0uGbsi+3JcMXBX1bcaiT9E5GcttBHPoypfM6pZMe3rjlX3UU0cSIbt4KrTtObqMnt64Gle+mtjJb15jo+duq0dPUtj3/SqpjLtUyfdM8bdMq7cK3YvdTHsU3mxKZQ4rPIaRmbhYWnTRUUxF5VEQeo6HiGFm5W1l4WFd8iam6bq2ilaXi86MX0wOXMgPW80LxBaErmf5zyZ/6/Kw7PU0xLgZNTtpIJ60aB/UyG+VCC1iiNjDFABylKRajI5FsAsmxVSlx1c931E40U9hCFx11V5IaMpZKI9erYrZQyevlIUNJzgNxjpOpbjMZHlMp7i2f36QaSCQbiCGc4Eg/vQIn+Sxb6VwnaJYDNMkS7Cr/Wo/rP8zEn3rpgD7qSBtIckq+/EGG8wlc4AWU7zd5nscq/M91Rdl0hdlVuV8qcL1QEWSTF3qtJMHJ8uMj7sd/4fnHI4nf/5rv/Xa6In2lNvtLdmRfavB8WepWe+VBb/1mRxW5tYzSVbXZX7eGKUYEOlrIcumIPLWF8dsqi1lpSplry2jJC6nLCepARbQhwlpyQhChVxYaMhYaMoYKAFUQjzKQS0WSW5bvOf/TvwE5nknzsEIFueSFuGX42b93p6R4XgM5X6pICqvLAuREuGWEOJWkRJSlRED8bFAAjzpEXFdRykJX0VBVGgrgeAgJdkUwlyZM6I2mpLmudFSAXXTg26GO4qPdGTzxC35jnEidIlLm8OQ5PGmRuLH+7fgZ8dsNh4dZ0fd4pKmhqwBX0dbSNzI0lQLJ8vMJf/LyxePIzK8P6J6eXN5cf704v9nfOzrYZ5yfXf+56G7vULd3qETS+ndVRm9PR2xkxNzEhAwQxM/JraOuLcgjwM8lwP6K7eWT50/+8fOrXx4bKiv7ODh8NDf7ZG3haWlhraHZWV1LnZnrq0dWpWd2V9UO1iLX+4dnWtqHapBTTZjBytppFBbX1d+SmVfg559kb/VZQ5HQ0sQkrJ/Nz92TNpi0nbN1whWOQPsydDw7sT/U3Z8Z560sedrXwFzqPZ5sPpxovFxu3R2t6c7za0z4sNac+nUFezHVeDvTzBioXatJJzXm34xgz/qaKaWl5yWdF3m9J1md5/m916XDV6XD58UDZ4gBek7nZcnQfdX4TdmXi4K+s5zu89ye6/y+3RgUPRF7GN+yH9F4EttyFdfKCEFufio7DKw7jWnZDanbj2o6Se0ghddS4pqY6NWzssFzRP9lZtdJWNO+W9mmTd6mWRbVPOPQuegisPY8sm4zKH/dJ5kUlnGYXnxcXHFRW79fXnqFajxH1t5hGk8bKmiIzOW0SKynXYunDfaTTXeAw5dIt7F4j7F4j9EYF6STFtbVsMPDpMlZB2EBKzCDVNirNXoYFdupZlvCw9SEveTYglSE0q0Vi97rZNqplXtZXnxp3m4p3mrJJ9Qmr1fFbDenbaGSydXRe83Ju8iEpTyfmTTPkbj35fZKwTD2aA0+pLd+oT0sSos31UyixEWl1FU1XE/UU5Ej1BCU5qLn9wbioCymJvxCW4JLVey1DphTXezFwyEbWSF7eQkTSX5VflZ5rudA9t/APM/4n/+N+/e/ir/4T+Ff/gWdHNyWFDRenDRbljJXnrpQmU5EFe10VpMxpXOV6auN+WvoImJbWW9uRKiFsiNc0N9YPv6D8Vtt8BtVoLoMr4Y0tz5MyFhR1AAioCL+2k7jwSrBUIZHQ5wFxv0L6OW/Szz7V9DLH2Q4nslyvYbwsEF42GR4WMHfBI9g7teSXK8UAQKq0mLy4nxgQQ5ZEW45UR6wIAdEnFsDCjBWh5hoymvKi8uKssqIvIYA2OSBbDqKoqbaUo7mSpnxHrHBDg1lMQfb42v47vWNAQJ1hEAdw29M4clzJMoKZZNIeJgK/d/ofSQPVYLJK8NhKgpwVWUlDVUVLSVFdShEsbqq4fTk6us9c2f78PLi7phxQaXs3N/9t3Zh3zXM/+/fuhsUAoG49t2OCE9Y/W5BtLgwU1la0tfRYWlqpgxXMNI1lAaC+bn4Xn5bxH35+Mmzf/ykKi3tYmby0cLEz97W384q0MYywNpipb31dGVxf2Z6CtWESk8fr68nDQwttraTBoYmG1HNmbm1ianI1Myl1vb2vJwMj4+4ro6dsZHTpaU70sYVjsCkUg6mp++J+O2hvoPhvhwXh4nijJvxntupnsvprov5jv0v9eMV8f25wdt9Zczl9qPBypPhypuppsOe0rXaFFJjzuUI6m6y7aCx/rQQ+4BiEvYsp/eycPA0v/80v/+koJ+e1XWa339dMnJbMnKR13+c1nGa1nmV3bcf00KPxRxGoQ/DmhghTZeR2LMQ1LZn+YFPzUUE5iCoYSeo/iy1eysaRYpoYCIXT4p6b8oGmcXD1/Fte24VG9a521aFR44VJLPMM596ZlzrUXDVukviinM0xTtpKzxzMSi64/3HWkvbJJhCsaFBno5mtY1Z9VuzNi/HLxFe67nRlPJkUkncQnbwSLxnf7gzytWgzeNNq7txjYN6nrFMpgEIYa1Y76afZiSTZiKX8kY2wQicbq2Y56QZYyTtDuGaLIi5m2zD1WUedJQdtCHwNQkPd6GbUw4xGScduZu1MVNpHwejHAfC31Y7afhLs1Q5q3eGWCPsFdOMJRD28AoXNYSTYpSucIqlbIyJtLemqAbPP3RFn2mJvVAVeSHy5C9vILz6IPY3Uty28mL28hLGEryqPCxQzmcQgVeiLD8Lvvy78Ksf+B//ixLv07GKzJow9/pw95GCWDyqiIhG4JoKiWgEpa2U0laKby5YbcyldpTjmgsaI91SHHQy3xsW+tq5GcibKYnryvDqSnOZQAUsYIKGUhy6EiwOymIumkAXdTFT4Cv4q79K//5I5fW/6Qs/VedjVeBmh7C9knn9QprtpSwHixw3qywvG4jzFYj7odWsKCkEEeMF8L0GCrDJSwqChdhUwMKGyjI6MEm4BI+MMAuI/7m00Et5AKu+kripFsjFRr0ozS8pzDk/+RMV37tGaFslt69TunGUfgJ1jESbJdOWNmg4IvnbAZaHvjP1W9AeqShrqihraqjr6mgbaqjrwmEqUIgiHKaipKienVVwsH/89Z55sH98dXn/9Z5Jo+7+WVmXvIEnPFgfPQSesPr9SBVlg4BuROamp6srqyjB4HA5mJK8Ii8HDw87twg3Hy/La5Zff4WKiNjqaLmbm0R8cApzsA02Nwo21Qsy0Q021esrzKb1d++NDS2gGifqa0ZrquZbWpY72lc6O2YwLd1l5e3FiIHa2i9I5DmBsDU5dbaOuyGQzlZXLtdWDqcnj2emNnu7dge6GyJCbmbGmAvT93Oj9wvD+wNNqw15c1WptFYEc7mbudpzOlRN7y4+G6wgI9NxNUl7bcWnQ7U3o6iztiZ6DmovBnUQ33KW2X2a3XOW13deOMjI6TnO7WXk9Jzn998hRm7yB0/TOk9TO66yeo/jWo8i0YxINCOkiRHQcBuGuQ1t2Xcvp3+qvghpZgQ17vrXnid1HsZhKeENzOrp++oRZt0Es3T0IgZDdS4mWOQcOFTceWMIb7K3HErOfBsvgpC091mzbwLmTQLw76On3EPWY1Pw8Wm4hFRKetaIv/9MZNhIiF+v/8fphCB8YQK5LGU5N2I43rMjxKktwHY4/F3HZ/NaR41Cc2juG5lcE9kcM0iOOTROFxihIRqjB4zUk4g3kUsyl/dW4H0r8Xyvo/JiuGW9Nmu/s/xiqG4DmUqqjac1Jh+1Zm0hE/ElwaSyUGJxyFqe/2KGT6e/1WpOwHSqV6ObPsJOIcsYGK7MmWoEyLOFVHnolHzUiTKVtZFhcVDgt1F82NeVev2f+tLsxrJc1vKC1hAhfWFW6KtfIK9+U+Rj0ZcVkeR8wv7rXwDsv778t0cBNjrLzeWtaSEF3nbF3raNUR4TpUlkTCmtvZLaXkbrKCegC0mY4v3+ut2uqrny5C/Z4d3JPtXB74KtNRw1pKwVxcwgfJYQfks5XkOxF2YSrxzkOGOtlNIdNTwUeYx5frAU/NEF/NIFwuMoD3ojIa7KzSn76rn0q2dybK8eNhD4OMBcLCIvfxfnfAEHCspLCoryvhLjY4FLCUvwvoSKcWtBJRSA/DJCrLIiryV4/gDy/gGTYDNQBhirS7y3Ui1I8cmI+ZgS4bw4jcSRW5eIqAU8apXcTt4epe3OU7aWiJSHsvnbEjjpO7dEEu2RooIaTF5ZHqoEh6koKqgpwFXloUoQOQVFBTU+XuHQkKiT48vrq6/7e4yL89vDg5M/EV0SGbdBIVCoxO8Z+CEJk3AtTY256el6WtqCvHyiAiJgCSlhPiEBbn6ul68F2NjZnzyR5OZ+owB3NzeJdnsfamcWaqQZb6HzWUXOWw0SqKfqr69aHxW41FR9v7545aW6AwAAIABJREFUtjA919zYUZjbhSicbGpY6uwYbmioy8lbHZ34un94SiJfEMina+vXBPzhzNTt2gq5u50+OnwwNLDR3rrb13M+OX43O7XThaZha6joiuOBZuZM5/UY+nKwjjmJOmgv2GzO/JLuvVIeff2l7qSvgt5Reo5t2M9E7kY1Hya0Hqd10dM6L/KHrkvGDjO7L4tH6Fk9x1m9t8WjTMT4RWbfaUrXVXrvRULXSQTmLAJ7Fow+8UXeh7Yyw9oZ7tUMr9oz38azoOZ93/rz2I6ThE5aeNN9ySizcZrZMMUsHj6JRtNcyki2BXv2lWduTZt2ZVQ7xJ5zxalX3bF76ZZtKtEkYt0yZMUr5ji/ctI7lJSQMRMU0e/xaSQwYDjIbz0rEZebiCtIXCuIm8+JmMwIHEv1G03yHgpzanE3QljAMg1AOcbShRbyhdYKeZaw8vc64eoi7tIs1oI/2Yv/8UmJz19DJN4Czuhv2O+qpaKLd9pKL4eRO5i8raYMKjJprzmVVBW1UhCwWR27URq+mutHLAwdi/mwnOG3mOE7HOGE/fwm0wAQrsBe6ajQHmTe6GuMCrYs9tDPcNGKtFNx0ZbQFn+uBXhpARewhAlYQQVMQNyqnE+kn/xN7uVjVSF2UwVJWf6XnL/9q/Crf4i/+KGjOInU2TBTm1cd/jHTzTTtgzEyxnOuOoOIKVlF5sxUJOOQuWR00W5XxVZbCbEpl9ZStFqdho5yj32r91Fbzk1L1lkZ4AQTfgcVsJFk8VAQKP5oNJkXTG1Incjwbg2w7Ayx7o+wxwS+TbYz/aytbSYBUGJnhbx8DmV9BeNig/FyyPCwir56IsL2VFaEGyLBLyHIJsbHAhLhlOB+IcPPqg4WgQhxyAiwKAG5wXzPJbmfKElyGCqJGyqJOpko5MR6FCR6JwbbD/UUEWnYeXz15FLlIqGZuje6x1ik7S7gSLMkyhppA0/aIJPINBJ5k0TafgSUkFaAqyrAVYES0uJiIJi8qpqqrqKChoa6PhSiLCYq9cnLb3eHzvzKZBydf+8zf6P3/zTpfLDqPD87PT/73y2YSWQchUrc2qbs7m1ubVNw+JWl5bmV1YXlpYfIycrm5+UDAaW4OLgBAODz5y9/+elndpZXLE9+E2Z9pS0D+vjGIOaDU4CJfpCespcC0EcFHG+mGagJSbHWS7LWjTHVzH5v2ZsZi0PXnE0PkjpQLWkxmIz4pvTE1tKS0RbM6tDwNXWTub29Nzt3R9q4XFu7Wls5npm6mJ25X1rY7unY6mjd7Wqn93cO56Yc9KFvZnpPR1sfpkEzHdd99afYkhNsEaE8Fu1vPVcUzpzFHPeWbzZmnzZV76fWHUSjGEmtxynt9ETsTdEws3ziML39vmyMkdV1lN51XzTKLJ26zhk8Tem6TOu5Suo5jcReRLRehGKOfRruw9qYkV3HHjXHn+oYn+rOg9H7vvVnUa2Xid07YajbggfZxtea8buiwfP49kOfhk3nMopNCcUaceTauO9Sv/W+fPdD+ZUvkhmMOnMrWjYP3w7PZ9Z1YmxcNzMKF8JiiGlp1Nysjfz07bIsclHSen7cWkHsemHcQm7kaJJfX7grysWozl6j0BSSoS+RaQDIt5Ku+qDW8EmvzlMvzUwm0wKWbaVS+Fa3zMk038qg/qPDCaZpH1lz2oHaQVecDCC/GfkWUFCpO+gHC8KdugQGKm27Mm6zPOagNmUy7iPWy3w6wWM1K2Ax/XN3gGWXv8VChudApENPlH2Tv1n6W6ViT6OU9zru2gA1vp8NpVjdjaF2KuJvZLj1AWxqfM9hbL/Jcz5VFWYzhIjK8D4DsP7E+/gvFjBR2mDLVj+KgK2aqc2erskaKUkaLIybrs4kt5ZROyoJ6MKN1hIyuoCGLd5A5+PrM6movOXy+OawD7GW6h4aUr46cp/UJL2UxT4ri3rB+BONZdtCHHGlkdddxdcd+Qe1cbTiIHy291yqNyrANc3OzAUK1uN+rfTyieLrPxQ5Xipws0K5X4M4XkpwvHhQWYlxg8S4xPhZBTmfAXlegnlZlEDCUvxsYEEOVRlxaUE2EM9zVRCPoYKYAUzIwUAuI8IFkfI5MdChA51F2uydxjUNz9VMr2Mph1MH5+vU/cVlwgSJuvRALwVHJhPJZAqZTHkEgyuDpGT5BUTV1HUkJGRBIJiqsp60lAIMqq6lYQyVVQGIgn29A5n3zIO9o+Ojs8uL26vLOzqdcXt7f3V1s7OzR6fTNzc3j7/9GAw6nX6wu7v9cNb02zL9fzfXJX5b5d2gEL6LmckbeCJpHUdYpe7QltfXCooKQWApI2OT//m3H3iFhX/47fHfHv/8428/c3C+BosL6svLOmupxzq8jbOx8NVV9dGC+WhAQnXh8aaqmdZaubZaudYalR/e5FqpZ5qrID/bLiDiD7qq97tq8aiS0dLcvsLstuy03fFR5tHx8cr6/vzyV+rOFY58SyBdLizcL84y+tu3MbVnXY2r5Vk+mrLk7trr9S8Hk5jzmbav023MsdavmPKpCPfRCDdyZRJzsoU5iz0brjvClm4jCgjBucRPhYfRyNNkDD2u6TS97Sav7yyrcy8JfZbT/bV4hIkYvcruYyS30RMwjPjW+/TBi7iuoxA0PRB1FtxyGYI9DWg+9kEe+SDpnxuormV7PvXnUe3Xib2b/vXMmuX7uhlm0+x5fv9hTMtpGPbQs55qX7r3oebgI/LQu+nID3Xo33jgU3P4uerEr5oRUs0s6TopRgUKSLe998SnpG0j8g6q8zfLUyilsURENLEoEl8QvpwZOh77ud3HodHZtNxYueKNQqU5vNoOVu+igPqs2hai3RGpX/IeUvlBudZZt9rWqNLUvN7Uqd3m8+C7sKP02vvK1osG7EV729Vox15/HX2keqUxgYRMpNXH79UkHlYlHlQm7pQnb5Um00oTVrKDVrIDVnMC13KD1vOC8AUhhMIwXFHYXKYvJtC27KN+lY95gI6Em6KAh5pIuI1SqL12vIdlkL2uEZRfhvNXMOcvsjxPQOy/qAPZpTl+Ab38T45/fdSeEXY13XM+0kbDVm33NZI7a3DYchy2nNheRWqvXG8pWUHmkbEICqaIismnYHLIqExCfdJaZfRyWVS2o85nZdEYQ2iEnnSAilips35n6LvBKOfxOLfVbN/L5vSvrdnM3mJGReRxZdRpbdxw+Ls6V5MCWy0/uLC9GKulCKsG2+8afK+VeVkV+DkgApzSQlyyAH5ZKSFJAL8oP4s45zOYKLesCA9YVAAuDZIBiIpxs0sLcMKE2K1UQJ6mSh+N5Qui3Apj3cM+mk6NoNYoM9MbU1PEicXNefLR+s4FaeeMuHW0Tt1f3j5Y3TvEH9LJRwfUwz3qI2kIVF5RCQJVBEiAYTANGExDSlIBIqsmJ6MqA1ZWVtCWBskrwTWyM/OY90zqBu1wn3FyfHF+fnl9fXtycnZ0dHxxcXFwcPBnoTuzOEs/O6lrqH/1msXW9i07BxePgOBPT3//x9PfnrG/esny7NlvP2qAgbHv3wUYGCTZ23hpKX5Ug7grS31WlQrTlok3gKQYyKTpSWUZgIstYZX2quVvVYttlSpd9LrCnCdzwm4mOhdri5aQVXUxEfUJifTFldN18s7M0tEi7mqNeDE/fzYxctzfetBas1GW0Rbsul5fwCRN3pLGjpa6mLQJ5mI3sTix08u2xFBxITmAOY5mrvRdjDbROys3q3JWYmM3ArN3/Ep2A8qOY5EnCaizlJbb3N7T9DZ6CoaR1nqa2XGZ3X2Z1Xua2nEQh94JbzxP6j6JaWeEttCDmxnB6JOQlrPgltMgNN0XSfdFUj6W735D9yqhZ9O3jlm9dFU9dVk/xcjp24tGH4dhDj7Vbb6r2HerO/PD0Nwqcc6ILZ+am4RuZmr/cQhy/WPOTWEHs31q2Ctc8dGjlcQEamH6dnkqGRG5V5ewWRlJLA5ZzfafTfIeCnnf8tGizla3RE++wli+1lqx8b1KyydVbIBaW6h6R5g2whFcbg+re6vTYm/Taefea+U/YBLWZxiKc828yUQz8pE7FfVr1SWE1nJcW8FQYcBiZQS+PJxaGrWDiNktid8pSdwsTaWVJa/lhqzkBa7mB+PyQ/AFoYTCMGJRJKE4qiPoLdrPqjfWDelvXeppEmEkE6Qn6azI76QKcNKWdtaVNZIXkOb9TZz17xLsP4qy/A3C95ua6Eso649v5YXma7K322s2mkpWa3LJ2EpSR+1GRx25s4bcXk3uqKJ01Wx115CxRRRsIQ1bQG3JoqDSCfUJa1VRq2URWXYqgariqWbwLEvlDFNYW4DtfKbvWm7gXJLnWITjaqrnDSqV2ZbDbMu5RyYelYWvpXm0eRuV2ynHqIkGwgU/w0RMBV5ocz9X4XmpxM8GFeAEC7ADBTkkRLkAYlwSwuxgARa4OJe0EJeEALeshDhYVEySnx8m/nA+0gQi8k4T5Konk+Fnl+JnF+FhvjrXO09cHCOujJOWF7ZxpGPq1uXm9hmZxljf2F+gHSzuHqwcHOLoB4TDfeIjfeM3svIwNXUdMXGQoqI2HK4JBMhDZNVkpVXkZFSlgPKyYDgMoiIqDBjoHvx695B7j+int7f3l5fXdDrj8vL67u7u7OzsT0EXT1hdXl3Y2tmsr6sx0NH28/JWgMqzsrz+448/2DjYf/z5HxzsLK+e/KwkLvxeWyPUzDTQSNdHT9VLA+qpAvqsAgzVBMXqgpP0QCk6Eul6AIQFtNZRrcxWIdNIMkUfkG8pX+Fi4Ksi2ZMWOVuNoPZ1zDQhq+MTF9q6z3AbJyvEGxz56/r6/dz016kvp90ocmnmXFbUUUf96TDmbK77dKWXPovtyg6M1peN0gAtZUUwh1FMwpe76dazoabz7vqd0pzl4MjtgLyz0HqSa+5BcPVVcutxfPNNTu9RMoae3LoXj96LbT5Kar1I771M66FHt1ADaugRLfSIluPwlqPQZnpQEyMIdRmGvY3qOPJD0n0bKB/Ldn3rHgrm+C6aTw2zcuG8YvykavQou3c/puXkocZGHrjWMTwaL/1b6Z8bt73q9v0bTsMx55GYo6D6TZ+S+6KunfRqZstQlKSsjyBf96d3uOywmSSPtRyf+TS3kei3fUGW7d4mzR/0q6zVio3li/TAlabQpneqnZ/1ekMMe8MMO0L0WgN0GtzU6t9pN9ubdTu5TLiGzn1ImLFJGjGOHtAP7DL4XKnl0OUV3BkROpQV/aUgYqokgtyQRK1N2KmK3y2L2ymJ3yxJoJQkkksT1wrD1wpD14vCCIgIYkkkqTSKXBpLLo1dzgubyw6ezQnGhDk2hzgmWMC9lAQsxJ9ZSnNqiDzXA7JqAl4BXv2H2Mt/hws9VxR5qSHBrgvi4Pv7oyQX06Mx7EF/E6kJsViZRWgupXTW7vejdgebaJ01REwZEVPyUC1ji6itRTRsAQ2T/R3d9erolfLICjfDdAvFSldjpLdV4yeLyRTvjfKYzYpYXE7gRNS7kRBbekXkZX0Cc6CUiclkVETSKyLGIuyQ77XyLOTzrFXSrdTcoEJGAq+MxLg0hTkUBdnlBNhA/GySwhxgAA8UxA8X51ACcEkLsknwsEkJCciICkNEhTSkxDTFHiSfTqoAH1NYuq9topdlavA7Kn5yGjc/SlqbpOKW9kmE403KGY1yTCQdLpN25yh7C9sHy3uH6weHhP0D/KOouPiHxAtTVlbRlJFRkpZWVITrgEGKEFk1uLwWQFQGBlFRU9bhZOfRUNY8OmTcXN2fnV7d3X09P788Ojq+vn6w9ry6uvqz0KVtkhYXpvs62+pKSq30DVVl5YU5eLhes/3640/Pfv/t6eOfeVleQoUEzOShwRbmfga6PvpqXppyHsqS3soSIZqgWH3pJENwmiEIYSWPsIKUWkMr7OQr7RXL7eBFVnKZ5pAMG41IU7W3MiKWUiKo5ET67OxiR/d4Y8tqZx+xp58xNn47M3k90keqzJ/NiD1ClTPHupgTnV+X+jf6q4dqEuoSPtYFO1BRecyVfuba0OU4eq+7+qy/id5UsZ4Qs+wdeuBX8DWyecU2adOr+CYRexDVcJXVvR+P2k9o2YtH78ehjxKx5yld50mdx9GYg9DGrYD6vZCmo2/oHgQg6UFNl5FtzPhehn/joT+S4lG+41N7FtV6Ede58bmKWT5zUTlxUjFynNvPSGw/j2i7DGq58MFc+mLvQrruo3puo7rpAY0bbqUbbghGQN11AoZZ3LOVXHpf0xYkKF6gpZanC2t8p9PtbzYYatnpZ9DkplrvBK95C6+2gZeZQ0uMwQhjyRo7+TYv3eEIy/G4t19ibHpCzNp832A9TTDvLbH2b7vt3EbfhszbJyzapi9ap1JcCzEq7sVQy+HP0duVtVuomi1M+VFvNbk2iVIZRyuLpiKiqIgoCiKGUhJPLo/DlUbjyqMI5dHk8piNilhqZRytMnGzKmm7Lp1cmTSU4Dma5tMR5VruYeKnLuqrCTARf6HM8ZOW0FN14WcSz/5VnuexKfxh9Kos8kpd9LX47/+W6+O41d+4jiqeq8xcq8vHNRVT2qv2+xoPB1A73fUb2DJScyGhKfc7t5vYPBomm9qcQWxIXK+KWSmP7I93bw19NxjvNZHqO5bouZwXslkRt1ESSSmOoCLCp6PfTUe/2ywIeMi6qNRrZNJ1U/J6lmdPgDna07jFx7LGwyLCAOogzeesKGEsyackwAL7lmYVgLxwML+qrKAygF1FnE1emP1B3izCDwcIq0mK6MuK6Ulw2sGEP+nJRDvq5Aba5wS/a8iP3KHMzxBXxmik6e2NpQPaKp2yckBY3l5apE7jtudIu3PU/cWdw7W9w/W9Q/yjqrr6t07vpMAQNXUdEAgmJ6eiqf5GUgImA1aWEIcqyGuoKmmLCYPg8kpAUclA/6Cbq/vbG+bV1c3Z2UPZfHZ2cXJycnFx8Sehu4InLJEJyztEPKaqEsDKDuLkVQXJATj5nvz9HwGeXrqqyq9/fyzOwRrh9sFFVyfIyvyTvqq7upyrAtBDARCgAYrWl002lkszkSmwghZZyRVZSuebSeabSBaaSZXYyJXaK8WbQO1BnNZALn3B1++UoH0lRXuT08TeIVxX/+bAF8bYOHNh/uvECKUGsVaYftVWz+xuvu1q2MSWYjP80Zm+s81Z1J4yJn7wYhR1Pdl6MtJyOoy56GuhIvKWgsMovnFnfsXMsOZViwSKS955FGo3pOYyrWsvtnk7pvkgsfUktes8peskvuM0uu0ipv36Wy7dCUIehjYfBjf9X+gm9jGCUEeBTd/RPY3EnsW0kz5VMEunbmtmTipGzguHr9J7r6I778LbmSHdzOAuZnjfbWjHiT/64HPdwee640DkTUTLXWLrWSqSiR3HWH2w//VJrZlBnZV2qRlkLNJ2NNKsN0C3xV2p0RmKfAdtcoIh7WF1tpAaeznUR6XeEOOJBLvplPdjce/6gt52eNuh31l3ODkPOnp9sQ0YNQ+ZMI6Ye5O4bJa6bpPRruLdZx4y4Zlw19x70ozeQ1UvFSasI+LWiyLweSG43GBCfigZEUmpiN2ojidVx5Fq4zdqEyh1ibS6lO261J36tN2G9K3atJ36jMW8CEJF0mJRVHese6wxNEALaMz3qy7PL5ZgDhMgmwLnz4ZgbgcNaU0gh5IwC/DF36Re/d3PQn2trWpvGE3trmWMYKhtVbT2yp3O6t2ump3O6p3Oyr2uioOeShq2aKu1cKs1f+u/0K2JXa2IWSqOnM8LXymMxJfGrRWG44ojNyviCIWhhLzgY2TqeLh98RvwSpLreX3CRV38bVPKdVPiVmnwTOL7kSingch3zX52eQ66IboQPx2omSS3PMdjBb7nGpJcGtK8qmBudTCXJuC1hugrDQlOTUk+DZCwtrSYkZyYqaywlRy/hxYo8I1cvKNm+ieL0jiPifaKnc3leSphYmdrZm9zepcysbk+Sp7/ghv/svZleXN2bXuWuLdIO1zdPlrfpa8/qmlAllfXaOsYSsvIQ6FqKip68pCH5664qJyosAxUVgUGUQGKy8CgigoQRbbX7KNfJi4vbs/PL09Ozm5uHvpVR0dHp6enfxa6q2tzZMLiDmk9IzLMWkNT5NlLdaC0GAvnk3//W6CnVzWi6Mf/+den//jBxdIs2NnRz8YiyMLI10DdXV3OXU3KT1su0hiaZK6YZg5LMpbKMJHKMQfnm0vlm4HyTCUf/i3kQjTFHKXYTIVfBBmr2EMlzaUB7Xk55L5+Sl///sgYDo0mNzfvYFBbDZWHqKqdigImtoFanDZTEDtXnUbtrzycaDoabmDOdZwONl6Pth71o8hN5bjSfFx6BikyeS8o88a/nOlfT7JKob7L2fOt2PQrP0t8EDluRjQexGNPU7rOkjuPo1tPIjDX0R3M5P5t//rtwIbdQORuIHI/EHkUjLqIaL2N7ToObmYEoaieFdu+tYwIzElMG8GzjImYuK+bOS37clX45TZr4Cqq4wHdsN77wI5jzya6V8ORT9N5SMt9TBczsYcZ33kbh2EWdpxk1xQpGXxm40TbmdZaqC7Fu07F2CynOk7GmQ4EaXd4K7d7KLV+VGh5D2t0kmv3Ve8O0f0SazGZ5Did6DIW7TYc6Db4yb37vfu0ZwTRL4vmU0B6n7Nmnb5ilrpmkrZmntGjEkD0LFz3z2c2DVHzKnarqreqik7Q5fSm/L3aVFp57EZJJLksilIVvVEbv4FM3kAmU75bijZm7KGy9puzD1HZe8isY0zhSVspriSeUps+nhFQ620dqg1yhfK6yvN9VBKxBHGq8z2xgAo5aspoSXJrg/gAL39U5H+hxPciy/ddV37ceFXGw3mQ9uq97tqD3vqdzmpqC4KKLtxtL2X0V+1gC3ew+TutudvYHBo6k4RMWf+G7mppzINZBCKGXJVALo8jlkTuVCdulEQupHzaLI3EuhtEyLJMhTsclkcclUee1cWdNsTuV4WtpH+cTXYbjXdtDbKr87LKtNcO1IOYA9mV2H9SF3imD+LUlGRTBbBogViNQez6ABZjMI8ZVNhYVsRCXsJBSdIBLuKmKhaoDw4ykI53UE90MahM/Eycat8gzc9SSWPb26PblKENfM/afMfiWPfCl76loTnK7PLmLG5nceNwZZO+tnW0/qiusamrrz8wKFwepqyoqK2srAsEyEtLKYmLyoFBikBxOZCEnBJcAwiQgkrLc3PyfHB229k+OD+/ZDBObm/v9/cPv9tq/1nobtDWFpZGV2ZH8xPjajKzxF6wqAPACqISLD/9+vr3J6EBvjBZKRhYUpiLNTMmLNLjg5+lqYeBhpOynJ28hCNcwlVFwktd8rOa+CclAT9lgXANoWQjUJ4VpMAKmmkkEact+gnCbiX8R7Ce7HuYiCWI30dfzR4mZycPacvImKurHcrL30A1nvZ03A50MldnH4Y9pbmzCcGjKcH7PTUXky2k5vzd5qKvg+ibrsYjdDW+smA0NW4kLhaXnr2TWLDxKfEusPrSvWzXIYf2Lof0Pof2ueQ4DkNPwGxGNG5HoR5GvlFoxrdB7k1k+01M50PNHFy/6V+z5V9zENRwEtZ8FoY+D285CUExghqpnmXbvtVHEc3H0RicezGzaOyudvqoeOA8b/AqvfckpOUyAP01qPP8U/O+S+2ZH/o+pvdrQu9tbNd1JPY2GnuX2MqsHLwvbcmQUctXUu1xtV+J8+7/bLqU8m6j0HU9224h0XQ6xnA6ymgiXP9LgHavj9pEoulYssVEku1kgtNEjOt4mNeYv++Yd8iiTyLRP28vsJIRUEf/VL3tVEwwz1wxTMWZ5XRAfdedC1Y98k4ym2cCUlYTsg4rKi9QtceNxXs1mdSKBHJFNLk6mlYfu4VKpjanUdCZmy1Z2y3Zey05By259JYCekvBVk3Gdm3mQXPBckEUoTxlvSxpqSi20d++wFk/7a1mhDHMRUHMEsxnBwc4aEBMYUBFYQ4VMW5rNVnRp3+XZn0M535qJicU9+5NuZ/zUG7MdkfV0UAjDVOyVpNORmbvtRXvYvN3sbl7rXk7mP9CN361ImYVEUmqjF8tCCOVPTy51wtDt6sSyIiIpbTPa1m+HZ/elJjLDvhb4DM/bxUEM6qiGbVRuxUh80nvZ5I/TCa69oQ5tIW8K3MzCdWXcZLjMZN4bSPLbSnHrQd4oQd8ZasgYA/ns5BitZbltoEKmsnwOSgCvHXlvDUl/bWBIfrAyDfSlcG2ZeHOqJywraXhhYWREdxaH5nUQyS0rcyjpsfQ08OdS+ND+OnJjdk52tzazhLpYJV6tEZjrD9q7exqQDWXldeYmlnD4ZrS0ooAMQgYpCgDVpaWUpKXU5UFw8VFpORk5FXgqopwJVYWjrVVwuXl9dHR8c3N3d7ewd3d3cnJyZ+CLo64Qt0nrhBmSPgFbENlY3Gx4PPnluqaH8ytvJzf83Gy8XNzdHViG+srBHlfB31yzY0Ld9BSs4TKaYsJKfK8fhCm8zxX53uqxfu7icgLK7HnjpKvPaGcISqCMdpiyfqSSYagSG1xDyi3vybQU0lch+v3CEv9ymAf6PPfdHm5I8xMit3dd9tavo4Nn3W2MJent6uKUO9tZpNCqHUFzKV+5srgaWftVXPlXmHmTn4mNS9jt7r8sKnhsL7psqntEtFEDci+Da09cik8cC2kvstZtk2mfCo+jkGdJLbuRDVSguvI/lW0wNqjiObL6PaLiNbjUPRRJHoruJ7iU0nzqz4MRp5EoE/CHkRUD+iGNFG8yjb9HtBlRLWseRR/LRy9q548yOs5ze47T+qk+yKPvRuufDB017qvYT3MuAFm8pe7hJ6TsJaDgHpGcMNZdBOzvP+qAHVfgc5VUO36YIe00ZyJdCLleR5U++5UuNNKXDaLP2yXuO4gPlLz3+OynVbz3s1lO06nOE7EvB8L+zge4DPtEz73KYHoV0DwKMK9KyBA22T7AAAgAElEQVTZF228LSJZ5C7rJU2pRC/qp49px218KJt/m072K1n2zRrzih7w8J+Nip6MCR6L851M8VnICyRWR+21pBx151AxGRRMFg2TvdP6ANJha/5RaxEDW3SCQew25lJr0vfRBUsFMcSqtIWC6P7Ezy1h72t87XI/mMTb6AaaqH/QgtsoyZorQhTFBGDCvOogUSDHMw0gv4oIh8gfP/D//V/gL3+KMtear8q+GMMe9tTi67PIyGx6J2IXm7/XmneAfUB3s/kh6+JqE9YqY/HlsbS6h6vxeEQUvjh8MdufjIhYzwsi5oesZwfMJbjNJbh1fTKeiHAgZnxm1MQyaqO2Sv1Ho+zG4xynkz8ORDn3RrpUe5jGGkN91QHeqmI+OpIflAVNJJ5by7H7GEp5aYjZy7LbyXHYynGZg9g+KIlGGEMjjWVDtEXDtEVSbOBjiIjhiqTuyozN1dEvI71dS/PY1bWW5aXGmcnasaHGyZHu1Zkx6uo4eWGaOr+8vUQ4WKMc4agM/CPazm5qZlYxoiI7p1BDw0hcXBYEhIsKy4BBimCQojQIDpaEPgRIVhooIyUJBgGl7WwdmUzmxcXV8fEpg/EA7eHh4f8uuiQy7sFQl0aibZKpNNIGhUAi49ZJq/PE2dXNxc19Eh4/7+Hs6GpnY6qllRIVOTLYpwCHvGJ5FhsX0dfXlpkWa2euV1eUFeD4Vg8kpS0BgHKza0mI6EiKGEmLWcKA1lBxR7i4PUTgrSSbG4Q3Wl82w0w51QSW9EYuxkAmVBv0WQXgDhd3gUu4K8l6qMHclKBuCnLOYGCgmtJwUixzbpw5PrCSk7yYEbffgKA0FDPXRplzgzvluRuxkdTwiDVf/9Pc/HskilqMoBRXbpXVn1dhmJXdJ2HVjM+lDN+yzY8FC7aJJI/884SW8+TW7dCa3bCG7ZC6rcDqwzDkdXzHZXTrQVDDdkjDUQzmKBJN9a3a8qk6iUBfRGHpQUhmcu9RcON+YP1FfPtFfPtOUP1uWON5Ru8FYpiR10tPbj8Ia3pA16v+zAt14Y2+De5kpo0xk4buUvrpYeiNzxV3qd3MwuHLHCyzpve6tDlFTqHR2qzZwWgqynmj0OewNvC6NfIcHXrWFHzbGnXWELxV7Llb7ree77aW7zGf8nEk5MNkoA8hOmU/sYIR17jhXY5zKt5yrdv5ULvvXHvq3jimGIo3zRlVi100zSY6lhDeF5M9Spbcslb9MrOhuta/Prd7+bzU1ijFCDaR7jOT53fYnrGDTd1qy95sy93E5m215G6hc7ZR2duNOVvIbGJ5ErkyhVqTSa3NIlY8HAaYzAwdSvFHBjmVelplOptEWetneL3ztzZRFxd21NcL+PDBzcYGLMAvwcUOEeHn/eNnoeePZdhfCP7wFx0+lvnaoqNhDL6xYKe9gozMfti+bs7ZRWfvoTN30Bk0VAa5IWW9OnGtMhZXGk0oiSQgIgiICHxxOK4o7OGhWxiKzw0i5AUTcvyXUjynYz/MxrviMnxohcFHdVFrOR+Hw637QixGY51GEh5q5io3o0oP05rP1uVeFmkOmr46ABclXg91gQBDoJcK/0cF7o/K/F5qoh+VhNwVBeJN5Kq8jBt9TFYQoaT6xDFERHGw8wS2grYyvUZcHcCvYdfXkfOzNRPj9ZNjLQvTvetLIxur46Tlacry8s46/pBAYZBop+RHe/QjRHkFoqQyJ7fI3NxBTk5FWkoJCJD/f6ArJSnzHV0xEQkFuMrGBpVOZ5yenp+entPp9P8Pb93/Dt217YePm1n/P1h7r6A202xt2/ub/c+e6Zme6e7pON1uZ5wBk3MGE4wNxtjGCWPA5JwzCCREzknkjIiSEIgsQCABEkEIUM4RJTI4desv2ru+o3301a5aB8/xW+9Vaz3rude9CGweta62EoUcuGdva21lxuUxH7rfv3j1vPvTB+UlYCIePYfq7yjLbwRmhbu5v7F3cDc19XVxTg146+vq6OVodU/nxqns5tpPvma34x2Nkp2M8p/YtgY/LXhinuNmDLhvkOpkkHTPJPGeafw9yzgnqzhHm1RXpyRH60gLQ9AD+5aA1w0+Hln2pnVvniwWAz8uTZAaSxQDbaKasuPKqgNw4ajTo1YzO9SbgP3ufhVueX9wXNaJVNQN7OR2K9Pb5elt/Nh6ok/eVkAxL76BE9uwD4Yd5w0dgBHC5HZ6ZC0zulGa0XuUjxKn9ylzhvZyUdL0fmFilyyl9wg49CF37PfCKWX6gDy17zhv9ChvVJzeJ8kcOCybOmmc34dM7xSOKjPhO/H9+zF9RzGIw9jB47RRVenih8LZ46Kpg4KJk/JpVSdR1bq0W4Hcr0cqIL2krNxuzxeDQS/H4l5ymlLkfYCT0dyjoexDJOi3saIjRLa0PVXelcltTN4qi13Pid3KTqdl5jDSSkUZrSc5w9uxfbzATmnIwHZgnyyw5zASQXAEs70aMA6g9WfVHP92fmi7OLJTkti5EVq2EAQiAUqm45PXSsCzOfHU1hxqWxa7B8QdyBUMV/CHq/jIauFg9Wd0JbAaCaxGBq+VwGqEvdWszlNuFyvSp/PjRsCRlQGPKkM8QJ4ueQGeoa5OjlqaUZ5eVeCC6ICI6MBIn2dvHjk80Lp2XePSpes//9v4+hWba5dtL5+ljQwQe5q2euvEY52M3krFaLMEUS1FVMmQldLBCjG8gttf8secUy69BfgZ3c/c0uozGHXpjNo0cmUitTKJVZPMrUsTNAIEjQAuJJVZnSCDgui1MYR8/4Wct4SicEJJ1Aw4aCjlzQQoeDI3bAQU0pXwstTXHuCul+x6J+WhJvi5CcjDCPzcLP+VTe5zy4LnFm1hLujst7TGlL3RSvFQ+WI9oBkQih/t4VHXqWz6NJOKpFMGSMTuFUL/Cn54Yx3NoCxwmXgeY4VP2xQxKFIWU8ZiSOln9o9PhkbHmpo7aiCNkZHJTk7upsb2JkZ3P6NrpG9lpG9hqGf+f9G9fVPzyuXrvb3929uyzxZWcrn8/fv3/0tZl8qQcxfpy3QxncalrhCXhkcG3/p7F5Tmw0dgWXmZ5raGbm53m2sKV6bgSsoybXIImgtOfPYS4PM24IHLKzs7R12tO7/++/r3X9368esLfz2j9e0XLw1vRzmYRlnrAl2t20NeVb1yLH5qCXY1yX5oke9hX/jyQe6z+1nuTkWvH9cEeFb5PgM9vBtroRNlrB6udy1Q64q/zvUoa8N3S5N0aMNSXtZ4sD8rIeVdTuk7cLkCWIwOjOj2DuiLjBUNIFVEuqQZTkqp3IgrpyZW0+NqtkJLqGFlgvg6UXyjJLF5J737MBu2A+zjJDaTIyGs5FZ5LlwM6JUCB3bAg0ogjBfXSg2F8KKb9zJhnwrHdzL6FWm9hzlDB7lDkoze7az+g9LxD03Yo9qZvcKxvUzEbsLAflz/YezgYTzyIxCtqsIfFk6LgAhRztB+JfqkdpYD6paUIXfqhvdaUDutfZCHbsORfhhAMK0+Vdqfuz9SfDBSfDha8mGi6nC4RN6Tp+wpFNSBmCWZ9FwQN7dYAKrmJ0O2E9sP05CHiShZKEwWPCAN6lcE9x3EIIluxaLgTuLzKk4wVB6LUMbBZdG98sT+OQ8gJ6OVldu8mJ6HycxYhxRsNudx+grJLek8WAEHXsZFVHIRlXx4pRBeI4bXbMMh23CIDNEgGajlQSspzQX4KgA6Pw6ZFdqXHtSWFJD6zNHP1jji0f2HRgaO+sagBEB1YU2of2xcFKAgp/rZY58bl9VvXLp5+deLWmo3nA2NDc+dJwz0sKdQy511dHizeKSN2VP+GV35YKUMWbmNKBfCSti9RayufGYzkNWcxW7MZDUAGHXp9No0OiSVVpOyVZFALI5eK4jcLI1j1abzm4Dc2gxKRbygLYNeH79REblWHrleEbtelUAoi8UVRRMqE5eqEnHlCejCcESGV0v0w6qAuyXeljCAFyzDGwn0G8sJGgcHTecFb9QkbPflvB+v/A3TwOsrGC+Jb8uOWZ1C8tg0MpczzaQOMcjwTWIfcRmxvjpK3pxlM5f4HAKPvSpgbwjZW2I2VcQkC2hnjt5/WCAs19W3VFXXg0DFjx69MjG6eyrG0Lcx1Lcx0rc65fYPdI10jQ30DNVv3Tn366XQ0HCpVH5y8v7g4EihUPwvoksRMnDk5e1DOVPMJrPIrd2tEfERJOYmTUCfWZxSu/azvZWOkIQ7pBBUMp4SM8EeRsY4Oyc9cve1trK4fOHWt18Bw4PyYiPU/vlX9e/+YX3l55cGGuG2Jsn3LPLcHSCvH0JDX9R6ORe6WxW421S8dqnzfwYJeF7h8xgS8Lzaz6PyjXvxc2egs1mcuWaEwdVQw+t++rdfaFzvyUxYaqhgdzT+jhwc8fBM++5ck57VRkzKJrhwKb8ImQ7AVlRzeuDY3HJaRSc1r5kGbmSBGpkpNYyYMl50lSQWwgkpZ4dViBMadkHdipw+LqCNmtpIT2+lxjVQoxv4yZ3KbIQia4Af3yZO6DgEDX7IH90FDMgz+vbAgzvgwW1AnxQ4sFc8+lvzwknt7HHRxOmtOAl+ED9wGI88Shp+l43+WIbdK5nZLhyVV6BPWhaPmue5RYP8cqSgGnnci5G1IRDhkciY4IWCpLXqNGF/kRRZuoMq3xutPhyt3UVWS3vL5NBqdnHedlmlrAgizKoSp9Yr06A7CX3S0O4PyROHUcOK4AF5CEwePnCQMLzlWSOJ6WeGdG4nDB4BJt+lT+7FIcXhXTiP3PWQijGfjInITHRGFrOzntpRIkBUbbRk0KFgzkAJd6CcO1DOh1WIYNVi+GnKlcBqmG3F9LYiSnPBWl32XEnyMCi8O9m3MfYN6M3DKHfHYFf7Oz/9oHn2Qk4yqAUCTUsuiooApaVXgHMajIwfXFUz+OXf1y5f1Lj8y9UbZ9XUf74Q+OjxQi8U391KgbVJxrop7cUiWKUEViGFl8sQFduIctFACa+3mNudz2o9RZf1R51Mg6RSqpMpVUmnKbc6ebM8fqMkdqssnl6dclo8V6WQy+M2a2I2IDGk6lhSdTypOnG9JpkESVuHpK1UJi2Vxy+UxuLKYxarYucrItAFgahs79WGlPXmjK32bFonmAXNFfblH6MqVZjGg8EC2UDeUkVMd7p/d3HaBg7N43HWOZwJ+uYgfR2+tQojLSM3iONU8jybhefzl7m8NR5vUyigSoR0MZ8u4Z45OHm3RaNX1zRUVtWVlta5u3saGdiaGtt/RtdQz/IzugZ6xp/R1dU20NTQMTExEwhEn1UZ+/v7R0dH/ytZl8GiEmmbPIWYwmWces6QVqlsun9EcDGklMylCCVMQGpkZtTbwy38b0SsamXht+nxtZrypaqyWDurIAujurgIZ/XrDupXI566Wl09726g6W9nGm5vluBoke1mX/LkXvljB0S0b6PPo3xXS9A9swJ3u0ovN4jvkypv94bAF1U+bmWv7pe8cMx5aBZveTtU90Kg7pUIC+M3etoOl3/JePEImhxb/vSJ1ZkzSZdvJF66ftLVo+Ly9tBTa53tnJERFXFjHz23P4mTwqbEbUPyxsGdin5xZqM4vmYvqUEWDRFHVYtiIaKUBnZ6Ezm1biWpajmxmpHaSomqZ8Y27+YgP5RM7IEQ0mSoNBl6kjO8nwVXAPp3QHAFCC7N7Jdnnw7l/96y+LFu7n3R5BFw6CgZcZQIP04cPkhBvcub3S+c3quYU9Ri5A3z8qY5Qc0Yu3xI2YYT1Y8fw5ZU6LVjFHqxMJdQns3oKuP1V/JgFZIhiHy0QTZUL4bV8rtrBM01LHCZNK9ZmdshS2tWJLbvJ/TuRffKAjp/S5x4F4OSB/UqI+GKmMH95BGKX6MkCbEV2sqO7T/ImPiQNX2UgGL7ttD9G4fuJzU7Bk9EZa+W1nB7O5jdNdyBamZ3AaMTzBso5Q2U8/orBX+EsK9S2Fst7K1eqwESISBCTdZceepwdlRrrFfxW5eMFw6B9y3sNK8YX7toeP1GpF/YMGyqs32soKgLmNNRUApzfxb/6yWLS1ctLl0xunrN5OI5rX/8+btv/vzNz198kxEUOtXUsAWHUvrqRcMt7J4yQW+JuL9EMnAawv4iXk/B6TtzC5DTDGA1ptPrUmg1SeTK+FNiy+Ko1cncpixpV6EMWiRqzWFC0snliaTSWGxewEJxyHJF5EplzEpF3EpVArEmdaMuc7UqFVcSgymIwJVGEeuSye0AahuA1JxKak6ndmSzek7HmAV9hQpE8buRik/jFYLWFGpt7DjIry3Ze6y1gkZcYvGEuC3qCHkVQcHDN/HwjeXhLeIEjTLP5izxBMscAZEvpoilLLmCv7Mj3FGe2Ts65giE1TUNkNomCKTNze2lsaGdqbG9gZ61gZ71Z3QNdM0M9IwNdYz0dQ2MDc1MTSzV1K4tLuIPDo7kcuXh4eH/Q4f5f7zrMlj0DQqZLxaRyJRNKmWLRj14f9LQ2VLRWLVBJ9Hpq8juhmZQkopPU+HQHc8fS2rKBU1V9PrSfDf7xhCf6mDvlCf3I1ztPC31X1no+d01iXlgl/rwbpqTRbKVfqa1YeE9i74Qr3rPh7n3zNNs9NLtDIDOZmAXa5CrZelL53JP50qvB6WvHLKcDaJMr4To/hpioPZE7eK9i5dcNG7Y37j405kz186cefzvn95cOBd64/oUIENFJe0vz9NGETMNEBZi8Ai3eLKyrsDgZINTx4iZT9BJeW4rN6pYHl3FC8hXxFQrkxs4cZXrMcUryWWLqRXY+NKtpIbVkMrVwHJmbLMia0AJhEkSO7lRTUfZyD0QYicLJs/sl2b2y0AwWQ5CnodUteJ/q5v/UDx1Ahw+lVIlIY6TUQfpox+LsYqCyZ0arLIJp2hf2m6dp5YPUkqRHMiUtA3LrB1WDszuD09TWlrwlYXkjireYCMbDhGjmqVjHQJ4E6e3gdXVQK+p5WY3CZKbxYmteym9Bwm9ipAOZWDHYcjAx+jhDzEoWWDPXuzQbuKwMnWEEtTCS4LR4ns4ybADEPq3bMx+7NDao9Kt15BG3bf1dgGTUblrpfWbLY2klnJKe7EYWSOClYvhVSJYpXCgStBbwe8p50JLOZ1lnM6ytRogvgqAKU4aBIY2Rr7Mfnk30kH7tcXNR6YaTkZajiaG1UWlyzhSN3S8qhYJaZ6qapoBlw5d0Xh4+fb9SzfuGpg+u33n3m0Nu8sX9P505u+vHr4qSM4qjo0bh5Rt9jUz++toHcWsjjweNF9wKgUp4Hfnczpz2R1gTivoM7q02mRKVcJmeex6SQyxOJpancxpzBS25nAasrbKElbyIpZzw1eLosYz36Bz/OYKgxdKIpfKYvBl8YTypJXKFFItgFCeMF8UhSuNXKtNorYB6J0AekcWpQN4qgmFlQgGiiSwor2hsmNkySEsj9cQR6oIHwf5dQGCVkZ6OJRNCpM/gl9FEBf7SHP961j4On54c22CQp1jcJbYAqJAShYpWLID4e6x9PBYcfL+9K67rVDWN7S2tHY1NkJdXZ9bmDlZmDn9X3RPudU109c1+oyuiZG5oYHpjRu36uoa9vYO5PLTHtX/g4b5f0SXyaQzmWwymcrlCNfXNzhcPpPLYUv4bBFbJOexaKsjHXXwIqBqdWENmO715z/tlhXK64u5NbkTiYHdYV5lnq6pLpZhd439rHUj71tF3jNPfXg356kj0Mk8wfB2uolGmbMl1O95w2v3MnfHbCeLdBvDJEvdeDPNWDONaJObKXZaWc4G6Y5asRbXQg1+DdL+0f/O2WdX1Z7e1DQ7dzbAxQkOKa1MiLh36azrxV+CTfU70+JUfPJIUzm0JHt5oPP3dSIDBmdPT1FGUfT+QTls7LBjeCuuYPKe/4x9wKyt37pHIul1Bu5V8mpUvri6T9YxyoPAKKnN5Ji61cDSZb8iWgRkOx26DxxQZvQcZsP3s+E7Wf0yQM92Zo8M1C/Phctz4apWgqoe+6kE/Q6Eepc2dJI8eJIycpgxdpA3LcoZUdbi9ruWVTMC1eahaoZ1OLSxN0BSYcT7g2v7KPwJeukdFvd+AbOHGd4e7+UPtcsm+xRoGBfeyexpY3a2U8ob2WltvMg2QVibPAq6G96jCGjfCeg6CYMfh8LeRSG3/bsOE1F7aWPytJGNkBZ6Qi8bABdmoY5yZz+CMduhfQv38sZs0nstY6beFhLBrcSKZmY3dKutZrO9RAiv2R6skSIhUkSteKBa2FPB6ypltxfRWwppzQWr1VmY4iR4RlBtyONMD+vwu3c8jS890r3gcdews65yYXqKgFseGZ5raBrq6Fuq71yCdBCe+RddVH+sZeZzS8/DyNpHz/SZlv4jIxN3LQ2bgQ4UvK0/wO1xGxBA7GlarM0jNedSm8HMtmxuB5jXmcPuOD2zWoG8FhC3CcCqT6NDksmV8aTS6LWiqNXCyK2KhPWSGHxO2BzAH53iPZ3qg80KXMwJHcl4M5rlM5UTgCkMWyiL/qNIjscWxy5XpeArEvBl8StV8Rv1qdTWDGprGrklndmTKxoslw1XSeClCkTp0XDZETxf1pHGqI5YLgocA76FZoZuzaI4dMo6nYfAEXoJM92rU30rmIE1HJK0MrZFnqWxcHQeWbrHlB3ydt5J9j/Kjz4pDj+c2T/5oNg/amrt6uyGN7V2P3j43Nra2crq3h/oWhroWvw3ujqfs66RkaH5rdtaOrpG8XHJO8oDpXJ3d3f/5OT93t6poGp3d1exo5RIt3kCPpPNoNIpTCb9fzRz/W90+VyBgMfnc7lc9ulSaSZdwOYLOQIulyuSCLcom0weQ7DN36CTpLsiJn11caj3YGFGNYYcfPwg7au/csP9VXXF1PRIfgW43dutLcwzwk43xE433s0684Uz+MWDsjePIG/cy9zt8hwMS13NW71cO/yetr31aH7jVvPMKc/ZLNlKJ9xI3V//eoDBjXBzzRir21Hm16PMr0ZZXgs0uPDs5s/uV65Yfn820+uNaGVJyabsssnVafGON9UmG2rqAQm0RXRSyBs3c4MwtwfwgoLymKjGfHBTYW5/cTGhpYPV0jsbAYCaP4brPey/7YDUdenQtG/UsccHpqgm8Sq+UrXFV2HZqnGavGlqKbVuOqyIEF9DSWukJNbJcvuUuTBFdr8EABUDuuXZA/Lc0+kFVRtB1YD7VDr9Djz2Lm3oXQryKB21DzhFV5o7tgOZk7bgVEtilUKlWt2WwPDy3hVJD0E2tHo4s6FapoqHJ97j8YrpceXMuGh0cHd6Ym8GzUEgmD393PYBenEnNbJRHAmVhEJ5b1tEb1t3Q3uPwgf2gvt2AnsOIhHCgM6DlNF9wIQsfYQU3EyNgZJjOtgp/XLg2BFwWuzfs+5S2acVs+rfNBxSPQ5qQoDLaTA4tbOB2V7O7ymXIqqUw/WKwVopDCLuruJ3lDGai6gNhVv1+bjSdFR2VGOkJ+CFQ5Cj/ksL9ccmNx+YaqxiZ3DzWPIWY3Qc1949iRhZ70GSEGheecviVZ1XulbB+tZBhrZBN3SeGNn63tZzv6XtkpJRV1PVV5BV4eP2siO/CFVeiG8sXas/1TzSmjPZbVncNiCnNYvZksVsyuS3ZH1G97Q1VZ64Xhy7VhC1nB++VhC5CA6cy/DBAHwWQQH43NAFYOBMhu94+usxgNdk1tu5vFB8aRyhPGmhOA5TEIUpiMCWRK5UxW82ptDaAPT2TFobgNqSSWsHCfpLxbBSHjRPBM1V9udJOzKYVVFr+X6zmW8Gkr2akwM258bodOoqgwdfWoEuzHYsTXXjZ/uXcUji6tjG5iyZMU9hMZVH3N0T8d4H6cEH2f4H+d7Jmb1Pv0sOjvqGx+EjUz2IkcfPvXQNzA1NrI2NbY0MLfW0TWwsHU30LIx1zbVuautpm2hqGmnrmWvpmjk6Ptzbe7+3fyKT7x0evd/ZPdzbP9zdO9hWKDkCMY3FpbK4DA6XQqNSaGQqnUKlU2gMKp1JY7DoDBadyWawuSwun8cT8HkCPofHPXXNojP4NCaXyaDwqGT+Jl1AYvFILO4Wk09dpq7KlEI5lfR+AbNTWYgw0ey+9NVvEa9VKfGCiND98vwBP49SL5d4d8u4pzYBjnqZHg6Fz5zL3O2L71uUuJhVethUvrIteW7ZE+k5nhHSF/II8tSiyNUE6GwSaKb7ylA72tXZy0g7wk4vyOTaW73zkbaaHjqXbc59735b3frf57cGkPSpaYWAzaKSUNCOlAD/0bbWRP+3AZ4vx2H9a2MTx3QOb5V4tL2t2BZ9+njC2tpor6jICg7OefoC6x8LN3DoOKc+Z+o0ZmY3bO3YZ+6439Txgby5x2Pv0Xh7m/y9Te7hFueQxFLMr3H6x8iQ7o28Rhqoaa988LhiRArsU7UQDksmhSDYccPcaVRM74NQ7zJQn4Djh+CJ7QzkIXjiIG/it4YlZQtWPk1WsXaOCCzF6OoufEU2gN/F0mS4zQPc1icCRYFePJxfVqJxkuGZ3YnFD7gt3vA8p2+aU4VkZnSJojuZb2rEwe3yMOhedL8qc5LmWa3Kxhwno/aThiQxsE+58+9zMKyIbl7cAC+m9wh4KuoUA0fESSiyW8OUJoDxpGszcqjQt6QNgoC2dG/NTClRiL2eRkFb3tFIrQxRoRyCKOF12901og6IoA1CqS6az0lDpEZAU0MzPR943TW6q3dL+8alwjzQ6to6dpm8ShEjJ1Ybu6cQE5sjGPbAKAM5I7B0jjJzjLxj6nvH1Nv8XthDT8BVnccaJq/MH4Qn5/Vm5EILC7vAaeWA0MTBiqr17pb11iJSfcZGXYISUUCvS2A1pjLrUmk1SbymdAYkcbM0jlQUTypKPo38+LWCKEpZ7ALIZxH4Bp/rswTyxuf4LYMD0InPsRmvFzLfYDPfzmcGYIFh8zkRmJwITF74XFHYXHEQtjhwoTR4uSKcVBtPacxgtIIF3aWC3jJhb4mop0DUCWMdiLEAACAASURBVBK0pPPq4tk1cXiQHxrwdjAzBJqTiBkd2GJuja0tI9aJndiFbsIynLgGX12FEZaRK6szW2Q8m8NS7HKUOwLl7rZyX6Y8UOwencFukGFTM56BoaFxyVl5JQ8ev9A1snC452ZgYKGvb65zx8jawsFEz8JEz0Lnlr6RjoWhoa2BkZ2RkZ2V1b2jw0/7eycK+d7+wYlcrlTsnIZwW8LgsDfp1E06lcw8RfR0qp59qrjgcE69bD4vcT89c9l8Plco5AsEAh6Px/4j735Gl8zf3BKu0wWrLP4qm0ti8slUEYMjYuzQNn+fmxYDEsf1b2B1flaFP1eFhxxERJEC3+KTwiu9XDNfOUU9Mo91t0p1s851v1vialvkbFrsal75yrbirX2p9932iOdTWaE9AQ+y7W5E652NsVD30Lr93NT0je1dH1urUDujaDu9ZGfDKEcDHxvDqKeu0Y8fRz50pyBH+ItLXe1NHdAWPBYzCYd31zY0llVUlpaAAQBIdgFzaW1mfLK2vo4n4MqVMvLWRm9XOyAxLsXDYzogckDfuu0XtQltI7SlFcrcAmlqzQXnK4mLUiln+9QjRCTmC6QioULIl9EZosVlwej0Vk3XWnatpLRvO7dXlgP7UIHeyR/jZPQcNswfNc4dVM7u5oy8y0B9BI3v5UxIs4aPcyc+Fc+oapdkTTPbGMoJVyHHUWQjeGX/4nYfToLd4uNIu/Nbp8uQpvB7M6vbwzgRHCNHLO2Nk9iIRUormlmA5CX3iMM7RAHN+zF9B/ED+3Gw3dgBll+jqnB+LxWlTBkSx8Hf58+f5GLYkT28mH5hTN9JxpA4puu4YoEY0MZ63jlnUKgMnccEwAOeZLi+jrF0eTKBRMhHh98hunb6q7d7i2R/dHf50DJ6UzGpqmCjqnS5tHAUkNKVEAH0fBzsYvvExvTRPYfS0vLWbsQsgYKnyEYX2H3jmyNYLnKWPbu60zVESS+AndbJBq/0rQP0rQOs7kfrWvla3o/Qt/U3d4uNze3JLB4EF/TFRxY+tH6cF5GIbW1kIlrmy+KZnZlLhQGMhgR2YzKxMIIBSaRVx5LKwkmlsZTK1M2SVDwodjknmlKRRKuOXysMWinwXS18u1Lgt1IYtJwXhMnwmk58upztu5D5diLBE53ihwGGTwECR9J8MAVBmAK/+UJfXLEfvjxkvSqGXJdKbwSyWwpO1SZtuZxWELspjVmbwKiMppZFELID0ZkBiMywztxENKp3lU5Eri70rS11LeD68MuIldXTIOCHVwmzW5t4JpOtUHAVCoFcKVHsKpT7yp2DMyV1TX/6xzf/8cU/y+tbwmKT1XWNDc1sDIyttLWNtbWNtTQMrMztTfQsTPUt9dQNTfWtzYzsP8skNdUN95RHO4p9hezUGWN/T3FwqDw4lMt3RHwRk87dpHM3mXwym0PjsGlcDoPLofO4TD6PKeCzBXw2n8cS8E9Xv0tF/M9b3gUcJo/F5NKZbBaDwiNT+CQWj8jhEtlcEkNA5u4J6KzNEzr5t4kRRljgrJE63UFLFf3qvb/3QUjoxD17clpMf/Crwpf34lzNMl44JLlYZLnZgF0sMx0NM+8Z5D61zH1hle1hXvjMtsbTKdfxTob5FYDN7dwndp6GejFPPFrAORvDyM2+VkJzMa0PQmgpHakuGG2qHairrM8F1WakwxtrW9rrkjLj6+uqEN2doOSkjIS4mtrqkrLiGdTIwbZ0lbg2MDS4vrJMwi/CujqSIyPuW5i/0NEd9wnp07Vs+PEC7Kr6rJX1qKn5oL75/Ntg/sTQnoS9zeeLeSIhXyARCxXboj2hcJ/BOiZStgdnNotbhaW9XFDnQdnoTsGwsmCMk9W3X4c5apw7qp7byx09AZyie5A3Jcse/VA4rapeVEEWhZBx2TztmCMXoNckQwsy6Px297xwmsibW1POkg7nNmTjeMXkMm9gWtg/I4TOigcWWPCFlSokGdgnTOvfTYIpY3r2EwYOUwY/ZI5LorqlMb0fweiD9FFFMnI7YfAzutzYfk5MnyCufzuu+wA4LAaNUqJh0/alwsBxZjimx6cr6E2BtUe4uq3zzDyWMjS4VV/Jg1YLesvYvQWMnjwBrJrTV7daWzxfWogEZJT4+iQ/dot+4uaopWl482Zbfds8Zq28qnsKy8SuS3rGiHPr8imCGE2Qj2IlbfANB/ckXcsAbXM/47th5k4RBjaBatqP7z6Ku6r71DOyNLMMCSxFZoK7stIaLXWdXYzuBt+/P99csVQPWq1LGU59vlUVTamMXskJJJdGcJqSKZAYcnUcDZK2VZFGyItbyI5YLohcLAjC5vrOgF6hs17MAL2mMr3GUrxQiS+Rsa5zWa8nUz2R0R5TKQHTgJCxZN+J9LdzOQFzub5zuW/m87wXiwJWyyI2qhK3IOlkCJBSC6LUASi1qeTquM2yiPXCoLW8wKXswOmsQCQwoiMnYQLZubSxOLA43UPA9BNmB1fmUWtLqLWl0bWlKdIKjkZZZbM4MgVXpuDLFGL5jlyxp1DunskprTrzX38/819/r2npjE7KMDK31TeyNDSx1tQ0uKNpoHFL19LsrrGuuZmBlb6Gkbm+lZGOha6GsYGW2bmfLvGYAuW2QilXKOSSwwPl0bHy8Fim3BcIT1e7rzMF61zhFoO5yWSQOQwql0XlMmk8No3PofM5dCGPKRawpUKuTMSTiXjbAo6IyxSwGSwGk8lm0TlUOneTx9ngcUhs7gZNSGYpuQwW6RN186CrXRgSTLI1Fjw0VkW//hjkve3lteT2YMn35WJCaNVThyxXC8Ajm1QXC4Cbddp98xgb7UhrjVgHnRgn7Uhb9XRnk2TLO0lGl8tcDetfO0PeeiS4PRyuqecvLW8vE1AlYEiYZ23Iy3zfRwXB3lkhflkxocUZiS25oPbS/I6OusAg78bKkqH29uy4OFBiYlFxXkhIUHNFlYjBXFwmjI6P0AiEXQaLu7I21tUFDA/LfvaSlJDZeF238l8/d56/PGVihrGy67upi3B0JTbUHrCoYiaDx2KzWIxTsy4uU8xj77DZ76is39fowq4xbsWAqAR2Uju9Vzq2WzQmLUTt1EwdNc6dQLAH+eMnANT77PHDwumdvElV2byqYfX3ahy3fFiOpR8xpSzUohA2t902sw2d448ReNNrSjRxb2pVProkG1nk9EyKBuYEHWg+dJaHWMIW9pCBfXLQ0G/50/tJcHFk50HqoKp0URY/cJw5tpOKPACMyZIGpSnD7wrmj/Mw/HgYO7pXlAATxXWfFEztFmDGnlYse/XSozGzoeMg90oL69Arlh5XrO+3wJErY+Pk/m7RcPfOBJSDqCZ15q605c9UZfdkJnWkpzQkJqZ5eVtfv3Ht2+8vfPPDq0cv6yu7xoZX4bA1YG53G2xpeI6Fpx5O4iUj8+L+cVZGwaCuZYCZY6T1gzgdC39zp6hbBq8MbYMM7QIuargCSmBlLei8yuGElKbCgj5782e3z2n+/OcvE18+We+rHcuPxJZELBaGLoL9N4sjlsF+6+Uhi0V+czl+mNxgXGEUNj96ChiITHqJKQjAFL5F574eB7+cAHuNAl8PpXsNpb/uiXswkukxmPRsMPHlXHbkHDBqKj2IkB+FzfafB3nPgTzns18v5Prii4JWS6PWKxJIVWmkyoyN6tSNqkRSedRaYfBKjj8e5LuUHTgLCkaBo6G58WPwFiwR048d7VkaH9ucndqaRm/NzWzh5ijLS3QSkcOkCATsbRl3Wy7YlotlcolcJlcqzqCxhG9/vvB//vrPgnLIa98gDR0jTW0j9TsGGhr6mhr66jd1LEztjHTMPmddMz1Lwztm2jcN9NSNf/n+PB67vK84ODo4Ptjf3dmV7R5Idw8kEiWHLdqicFcoXAKdt8ZkUVhMKvf0B6Xz2Sw+myHkMP8IhpjHkvE5CiFPLmRL+Uwxh3a63Z7FpLM5pzdhFlXEpAhZWyzuFlVIJfG3hHyyam2Fn5PzISZW6n6f88BIFf1KFe6//eo53+fVlLPtSohP9/P7BQ4m6XYGqc5maa6WCfdNQ221A23uhDnohTrqBFtr5Dx1LHxkB/Gw7XrrUvvqHvixU1lY2D6Z8VEgRVTXgL2f96ZHIUGx9bF+HcDUGkBy1JtnIc/cJhtqGejxtZmx5SmUcp3YAcoB+wflhkfVlRS1QWrQPX2E0fGezg7S8vIHJncXvz7b2tWcBQ578PCtlh7aO7Tphl7JNz+1n780qqO/5nS/89z1XiOrmZRU2QJWRj/9LGwOncGi0pkUJosiZtL36EwVU7g/uUyv6pfWjuzWTBxUTSkKR5Sl44qqiaPGufd1C0eFk0eZp+geF88elMyeptzGtY8Vc8xihGyOesKUsocX+L0z0ma0DDrPGVoQoNeUk2s7I8tK1JJ0ECvsx0hhWGE7WtA1Kx5amc1uZ+cOHhdP/1Y4s5+OlMR2HwNHVeVL4vi+D3nTuxnDh1kTkiSEIn30M7rCZCQjqkecjBDEd6vq1/ipIzCXImL0+HzMVJ4b5I0jyPZRmpqD3yX7Z89iUoeHxtg4HLm/d7WpcqmtaKYRNFoNbAUmAt56+913tdPWP/fVDz/8/dv/PPP/mepbN9b25oNbpyfYS3O7+YUoYOHA+KKod4w8u7ozNCts6d+wcYnXtw4xc4w2sY/UtQwysgvVtw6wdI7SMPF0eppYXIuCdExXNk4lA9oAwC4jw6eXz+md+9eFmz/82FcCQtcCV5uz5wrCMFm+G0Xh85leM9meqCwPVOarybxAdH7YWHbgSLbfZEHAEPjVUM6zoTwPZO5TGPBpf9azgSyvPpBnF8B9pMgLleOLyPCaBkcs5icsgqMJuZELQP/FLO+FLE8s8CUu22sp349QHLpaGrNembxemUqqSiFVJqyXRa8Vhi6DA5aAbxdBQZjssLH8mJ78+AlYE24NPYAdhi2jFjjTi8yRRcbUMmN+nbNKFtCYEh57W8IWb/PEMr5EJtyWiOUSiUJ8hkCinvnz38/8x39FJ6RZ3XW+ekvLyvaeiYmN1h3Dz1nX3MTWUNvUWNdc+6aesbaZiY6lgaapnrqx2vkb0I6Bw4OPx0cfj44/KPcPdo4OFMd74r1t5jabzCeT+WSagE7/w7KdzeJzODwul8/j8PlcnpDL47GYfDZLxOFI+Bwxjy3kMIRMOotJp7LZFA6PxeLwGIxtOl3EoLG4NKqQuspck/Epn2anV/2DVAlJKu9X7PvGn8Keq8L9j3y8FN6vsQ7W0w8cMF5Pq2yNssy0Eq204xwMIxwNA+y0A+z1I10tYt2t4lwsQY8dazwf9QY+6w3yqPNyy37iDC8qPmLwPooUyW98rX/98bnGRbcr37uo/fja3OCexk2LK7+a/vJdha/3exz2kLB0uIRfq2mseu4bpmdOhyL4GGxRZGxZUBRzZFpM2tzZosnR2NW6dlh2wdYAcqy4PNncbuzZ2z5Dm9Lvfm6/dAV1R4vi/LD7rFq/lgnqjR+1o/2QQdsWcMQiLk/IovNodA6Vx2XscDnv6JzjJfJW7YCwDiUpH1ZWjUnyB2XFo9Ly0aPGuY8NS8fF6KNM1Lvs8ePSuZMKrKpuWVWLf1c6wyiCi6c33zGkglECHzoja0LvQnE8xIIETdyfJO4OEw7GluWDWDliYbt/Ttw5K4FipUPE8fSm7fKp36pwSgByNwN5CBxRleOOciaZEe0neejfy3CH2VOiJPhO1sS7gvnDPIw4dZge2b2dihQlDahaKOgn5Vjfrrmoke5QpItW5F2bFC37uGv3wi/f8/1Oz9Y3MqmjtnmmoW2zpxfbUdNZkBru4Wp09dIvX37z7Rf/+sffvv/ii++/+fbCl1+da2kfHh1fr65CZQN6WuuXsXMH4GIkpBNX27XQidyaWT4ITWxR03qhYxFo45KobR5g65pkYh/u4J5y29BT28I7ObuzoWumpmmsvmO+rBadnAW9etv1X99qnfvlzl/P/OWNy/2F3qa5hpz5skRMbggOFIjJ8h3Pft2X7tGX8Wo4x78P8KY+8mFL4uORMr+urIdN6Xd78lz6ix+1ZDq2gVwGir068563gR/DK3yHy4L6snwQ6QHYgkR8fuJ0st8yMJgA9FvO8loCvloEv8Hn+S0XhiwXR62XJ/1Bb+J6RTyxNGqlIGQJ7I/L8sNmBc6BwyeL4geKk6YGGwnEySH88NgGak00QuTCVphIInuKKlxmS2kCmUAglXCEEq5QwhOJBdtCkUwgVvDP1DZ1PH3praFjZGv/wN7poYm5nba2saGhpa6OiY62seZtPXMTWwMtEwMtE43r2nqaRsa6lvo65uo39W5c001NzZVIT7jiA570iCU5ZMkOmbJjslC5yhQtUtiLFDaByl0hc1a3OOtbvPUtLonM26Rwt6gcCoVDZ3AZTB6bxedy+Vw2j81kMWhMCpW+xeGROUIWky+gc6RUtpjOZHDpVCGdzN+UMojvELBpZxdVSKQqwF/89O5x0FNViO/vAb7bT903He9OGhsuuLv0O9kWm2nH6F4PN9cMsLrjaaH+2lo76L5Z2EObyPtWiQ5WWU5WVU8dGjzv13s/SXNxRDe2cBaJEhItKzAk3Mk2xdUu3EIn2t405K6Nw6WLrpfPGf/HGZc//RWfmKGaWfgdPjrmGdp+1yPyh+ufeiZUCyTIm5CqR77IWOB0YQ00DoBOz6t/7lvywmd/Brc/hsmxvNdqeb/hhm7FLxfaLl+Z0NGjODijLqsP3jZAPXyKAwAPNtZlHIZMwhVtcxgiOk1A5YrYMglfRqG9I3PYvZOs+iFJ7bisalRZOSEvHZGUoo4a535rIpyUTB9lok5AY8fl8x8gS6fVcvncYeEkuwghHCe+Z8rkaJKwc1rZiD7uWeIjFmTTpKMp0t4w4WRiXTm4uDuEF3Whxe0z2904EXwZGVe9B5lX1Szyk3olqQNHeROqumVp2iArqvMAPKGqXzvMQfOTYLvZ6OM/0JVmjDIioNI01D5wQpaKGnXMX/DpJuWvhdqAzHQibhmGa91LMXwB0vKI/7uG7V/P3VZT0/Iwcoi97/HCyvqxjZXm5Wtf//Xbb785/80PN/72/bV/ndf+7oruT9cNV+hK+PjGa+8sG6vAQhBqeJBX376YUdhfB8UXQCYLatB3TH3VjXz0rcJsHiTrWYbauCRa3Y+1dU3QMvPxeJtT1jDVA1+srEPWtU7Xti+EJracv/XoT1/e+cs/b33zryu31W43F+ZONJagK7NmiuInM4PGMt52p7xqTvSojHhUGuJSHfOkLcMLmvO6PedJf7lHU47tYOPjcejL9jKH/vonGHgYsu1tOfBeTrxNTfqTntyAnlS/4YywhdwkHCByDRxJzA5eA/quAN8QwN6EXL/VouC1ksjV0ti10oS1srjV0piVonB8bjAuy28uw2c+M2A+J2KmJGmwLHl2uIG4OTFJHJ5jjJAE/SRWyxqtg0RHMHhYgYTM32ZzRTw2X8ARiLlCAV/CE0hZIgXzjHznmLC6xRPKD45/G5+aj4xMdHBw1dEx0dcz09UxuaOub25iq3/HWE/T6Jaa5h11fe07Jtp3TC5d0lC7pvvkZcgGY2dpU4an7aFXJdNE2RRxB0XYHpjlQCdo0Ala3xRtbJEzucScXGJO4VnTeDYGz8IQmPMExjpNvEkXU5kSGktMZ4mpDP4WlUOkcNa5og2umMkUC2hCKUUgpvEZHDZVSBfImdsk7HFX25ippeqVjyooaN/bfc//sSrYR+XnI3F5QLe1WzQ2mrUwW3jiVmuiF3vrUrjeDR/D64911R7pX39uru1pqedlop3oaBdjpg+yNy1+aJvjYvvkxpWRmgb2EpE4MR/t8SrSyS77iXO8jWGoibanttYrdXX377578l9/CfzPfxZe1Ki6YwY+e7tb22FA9z7o65uqwSUVjlx+90mXmz8uKpdR0dnkEbAQD2x1f1P+xPP3eYIKSyyzdIboWBX/crX6wpXmS5fnDE02LO9ibuoPXdeZcnSbCAzdwc5JyGtSLk0kYtCFNLKQwpCwxNsCEYP5kSuVTRNpTSO7UJwMMv6+dWGnalJcMvwZ3XelM4eZqOPsseNK7Ps6vKpp7X0R+qBggl2E4I2sfGLK9zFkUcf0buP0+94VIWxJObP1Hk0+GCJ8nNzYQS4dDBG4zePCVvR2N47Xhx+ILDusX/gNsihKh7EToNIspKoWL0yDS9IHd8HjqtqVg7xpXuLAHnj6M7oKwBgjAipPGznJnuGEdjfeCJdkLU0mT78wT7uuEXDBKPy6TcItp8SrjuEariH/vGH+xT8vqn1x4ccz/3X2z99rXNa6clbr55+1NfQeXtZ2+eJXwy8umpz555XMOhh0igSu6rdx8k9KasxM7oB2EKEDpPya8dLG2er2havaz3+98VDXMsjWJeWOSYCeVfAtgze2rgl6Vv6PvUEFkMkGKK4Nii6vGaisH8urGL3/EvzL7ed/+8X+y7OWF2/dPXfxjqfHy6meTkR5DqogZSIvuS85qCXVvw0UWhL5Ms3bqbsoWrLWL17vHOuI6Kh6VJ5tONDuMjboUV9pBm11np8KGezzBqZZPnH5d9Qb/e7S8B5gaGu0zzQonladS8yNXweHrWX7rYJ8V8A+q3n+a4XBxOLwlcJIQlHUcnE0oSgSnxeGAwdgAD7Tad5zgMD5nIjZ0iRURTJ2pH6DPDa3OUTgjmzw2tfpkOXNOiIZyuCgecI1vpDG5jI+P6PyhTyehCWQ0YUKypmyslqhULG6So6MTPTzCwMBC/z9wnS0jU0MrUyNrA31zO1t7xsbWOrrmF5X07h9S+f2bd0LV9RNrR/omTr/eEk/Edzqn1SbUIDwTmwLBSEj8iYCgCj/jNHIPExK5SqgBg+snc1tnCpqw1R04+phK62odejYRt/kFgy9hcRQJpfo8+s8AkWyxpBuMOXrLOkqR7LGEuNX6XymbI+zzyfz+QIJR8yh0ld2NxZUiIFJY9ND50eqN94f/F4eBb84ePVU5fOGbW3DtbXH3LjNffho+YHL0stnxfp3Im9djDS780rvhtudq/Y3zj810nS6fv7R1cvP1c4/+flrz0s/BuvdSnzggIX2rY5hcPDJsIdPYp0dch7dAzlZx5npB+oZPPnl/Msv/xH05y8qfr42qmfXp27eccWQYPZ0SM2q5ayBCragwlI6nD2HXAOoMUVbqeWT/km01ILex169AZEqHFE1PFdjeg+ibgb65mzZL+frz53H6BtwHO6v6ppj7pj0aRpMvPQey8o6oZN3WGQRj0zhkDb5WyQ+hSPlSQT8fbbw3QaP3DzCbRwXQ8Y+tOHkFSOc3IHDBszvzcsnJdPHwNFPBdPvapc+NCyr6ggfyzFy0JCsdkoxQxHMkbiweRl0bqcW/bFnhd+HO5yjHY+R3o+S3o0R9waXDpEr+wiCtGtO2rPA7l7oDCrYg+DEmUOKvLEP1biP1ThV48px6ZwoHfH+tAG2JkkfEqchFYCxk/y5XeCkNGWY6FO/mz6mqqcQ3Cum7YtYibMdQQN3tcPV9EO+1nx70Tjqtk28plPsbcfgv1w0/voHjfN/vnT+zM+6VyxeP08496uF2k3Xr8/ZfXvD9asbD/5+0/HMl2o57eOd0xsvQgFI9Ca0G9tQPeZgH9jStdTYuwIqG3Z9lfHj5Xvnbrp9f/HeTX0vLTP/y5rPXF5k2T2Mv2nwPB7YWdIw3diN7erDQBqHalrQVa2LunbRfz3n+h8/OfzlnMMl/affXjL68ZdrNmZW2TFRsLKC3uyM8jC/EFc7J91r57848+2ZM/lxb1jLA9yNrhVMXl2Fc22lVUeH3RDqIQzh3NRu3o9wXVyO7erxT011fOhwvr0iuh0U0ZkShkyPmc5KWADGzKX44dJ91nIC1vMD8dk+eJAvsSiMkB+Ozzu1wsHlhmBzgnHZQThQIDYrcAEUulQYO5EfM1yewF6DU6goAgNFEqBogvZNRg1xq45M6+HypkWSNYGQzGCebpA/3ZfNp/FEZJ6UJFSSzgQGRExNYQcRY3ft7v/w/a9adwytrRwNDSzUb+oY6VuYGlnb29430DUzNrDU1TI2MbY2MrVR1zVVUze8pGH+1XnD0Ixmz7j6ZzEtnokDnimjnqlTL5KmPOLQHnHTz2Jmn8WMhOdPRRah4sonUiEzWU24/I7FEii+opfQOUHtnaYP4jgTKwIMSYqjyJeoyiW6bIkhIQmURIqEQVcwicKNRRqTxWdzWSzaykfyomoUibUw37aw/fTAVfbURen1ROXno/L2YZtbrmvrj569sG5qibe2xbu6tBoblJoapBprR5joRNiZu2tec7px6YWhdorrfeDD+wVu9t3hPrOFmRMleeQx9Ehr7xICHe/hmfbwQb7bvRwHi1Qj/VAtHY9vf3r7xZcZX33br6aDN3Ka0LBCXTUjGjwaPm/ad8lUNUxQLVBh7m+nHodwE0q5gGpCGIAWn93r8rzfL+wU3QF0haZV1VX9vO8ulJ+90HTxEs7AiOdwf0XHZF7LBKGhj3nmORoXL52dfsfcUnIpLN4GWUghCamMbR5fKFByJUebAnLXBLd5QlQ79q4NK68c5RbA9+tmTgvm8tkT8PiHwul3dfiTBsLvtUvvS2cU2cNyyJRyhiLEkLh9GCX0dC7/Y88arxd7OMc4Htt4P3pK7z4Sf4IiHgyuyLpwsl48oxsHDSlSVM0JAIOyvNEPkIVPkEVV89ph8SwvFfaudE7VSJRljsjSh0/RzcXsZk4oUlCbvo2HgMnfwfMr7tWi0GFmylxLGFzvpu95/aAfDIJ+VPe7bhSudTdW1ynyazXr734xuPy3mxf/U+3WeRutOx63NV/e0vc9p/H6mxvPftB5/adLDn++ZtMyS+2e30LgKBM4anv31MXzBvb2PuASWHU7rqZjUU378T/+bfHdBYcbeq++PW//7XnHK3c8TOxDf7xi/yIgLy6rf+wXSwAAIABJREFUrbh+sqV/oblzsqIWXlwzAiwbUzMK/lLtxZlfXP5+89lXt9y+vGz91TmdXy9rad/WN9PQM7p0XfPfZ3/681/Ofvnl2S+//Pr/nHnz2F7EwPBZI1ukuuZmj7omh/YeB+S4G2zUpb3fthf1YBYfOYnNbGqLjI12GhsoGawH9+Wl9QMS+hPDJjKi5kARi6DgxSzf08Z1XhA+y2cq4dkiOBCXHTQP/u+Yyw7CAYNwwJD5rFBcQdxUfhSqPJ6z1k+jIVcZ8A3BIJ3fSWbUrW82kGk9PP6MRLLCF2wwmSQWm8zmUNj8TZ6YJJCuCZWrZ956BwcHRb185m1iaKV5W8/YwNLS7K6ZsY2NpeMddf0rF29amdtbWzhYmdvrahmbmdpq3tEzsbx75bbBFS3rL381eBZR5h5e6+hf9zxp+FHMiEvk2MPYWY9E/POkldepG29BJF/gbEDuZFjJTDxkAdC6lte9VQ6nVyPpDSP01gl6zyx3EC8eJ26jN+WzW8q5LSmWKt4UH2zy9olU+fTUBgqBJREZHAZ9V0BRbS2ohvqw5iYULR2xqdm6qf6ymd7+06c7991ohmaLN9RnrlwnGZnTHO7T3J9CtXQqbt8Cat7OtjCJ0Nf21Lr92lg3zvV++F3brEcuZS9dOyK8oXHBVaH+o3XNbQVVy4NTWV7+OY/d851scywM03TuRFy//exvX0d+9XXtZbV5fetNywezd6wwd2wI+s6DFwyg18xUo0sqLHHgZcDYi1BWUjE3q2o9JnsrMrXznnu/X4hqYU3VMZJ/Tqf0rEbZz1erzl9uU7uKNzLl2jvjdYzndYxRmvpLHp4ov8CNhjoVdeOQQxYLqTQRbVNMp4g5LAFPKpDsU4R02BynbUpUP37QglFUjQmKkTs1U58a8R+rsSd5kx+KZ97V4Y/r8Z9qFk6K0bu5o4patGKaLJpZZ0Ond6Dze7XTv/UQed3zBzO0w5H1dyPr70dJB0MrH8a3DpGrUihO2kegdc13R5SKy6e5GXBp7siH+iVV47KqlbhfPMNO6jsunlU1re9kTygzR3cA4+/As/vp48pkFOVt83vQjDIWue5Rp8pbZwEXu5JHb131PKvv/4NhwFeXnl/U8NE2DzNxiPpe7e6PZ40ufaV+5UsNXQ13C+vQW1pvfrryRE0/RMsh5T/Pu/zt2sO/33RsRpNhS3ToBN7e3TcVWNHdg84E1uVXIEISIYFxNd9dtL2o/ujs9Qcaxl4/XHL44ZLTJQ33X2/ev6L1CFw5mFnSC+nCtMPxkBZUac1gbjkqKLH9V52332q8PXPO/Z/afv/nsutfrz/49rbTTzetf7lsePZXrQu/aF4+q/Ht33/+7ssff/3h3Lf/+Eb9+hXc3NDiAnRlrRk+HN0J8+we8kBhvEbm3gyMeyAmX04uxhDpdXOE2raONNIKfHEUOtvdNFpZ3JuRiEiPGU4NmQIEzgMDsJlvZ5NezsY/xyS/wqR7z2b6zGT5zQL9MaDAOVDIAih0ARSOAQTP58VM5kWOVMTwiT0sOmyd3rslgNN4UAqzfX2rjUyFC4Tzou0VNpdAZxCYbCKLs87hr3FFqwIZQaQgnNHWNDx/Vu3KxZunMwY6ploaBjp3jHS1jG9d11K/qXNHXd/xroul2V1DPfPrahrqN7UunL+iZ2imdlv/kob5l2f13ALzn8U0PYmBPktEucWOuMWjnyYvPEnEP45dfJmy5g/e9AZh3+bNBhXPR1Xhk+vXstpIuVByUe9WLYrVPM6C/v88vXVU1Wn3xs3TOfP8nhlnxhkdHTuQ7u6QkpASA7sDA0FKQNpAOqS7mwPncLq7u/vAOXSoqPN9l+/zrnet+6/7/8+69n3vfV0bqR4j6EF0I5S1COcuInlGgnCerV1naLeIoqWuIUxt3RAWzdBJFYBR9YUCA3oaSX4eEmeXjbAwgZ8X3tGG7eTKsHKgWdgh9x8hWdnRHJylwWGS8KiBw+Zvdvw87B9MuPfgiYXlVUvzlADfK+6ul12dn4UHv4j0ex7mecfd+ryTdWdR2VhDJ2V0rvTSrVcx0UXergX21tlHj6TsPXThr/8u3rMH5ObB948QeYUjLN1ILsFEx5MTR906jrsBs1hgDtV/8cb4mRuc1GJJbiUnrYhxJ607NHrs1j2AQAeaRor+e6ziJ/OG3ywaDx7tP2FB9/RRBocS7Z3xzu4QW1da/LmJ+LPQ9Ge/kwnbYt6SViLXS/h6CVcnE6lV85qFFZFeA6YpexDa5rmVFsRKA9RQNWOsBm83EYF3pE9vkNsV6A8t1PV3xA812PVXc2tvoEvvEItQrh7BknTNrfZiv0r0AFPZh1tBCNamGe9BrA9g9to0/QtMuDHF0PfiF0bo/G7MaFqj+i1cljs6/xLyqZkMtNKATtbqG4Q0fWDzDRJoZq4VQVfywau5kA+FyPXnkNUMkORa+5citPbukORG31YZXVnBHnmJO3bs3K/O17+zvfjdgfg9R89ZOFxz8b39w37fHT877vmvxYEddn8w2+/ic+Puk47A6Dw7/zTH0Od/2xO52z7Z7D+2Y2RNUfNoyovKpn5wQ9vYyCS+umH0ZfW4Z+jt/VZRu4+F7reK3nU0dMdvgbuPhVm4nvtur6/Z34/fTq8prBp52zLbPkZo6Ia964HWtELKm5Hxt6rNfVN32N0y25f0T5sbf7W88HerM/+yivnOOvoXm6i9VpG/Hg/bc9B/5y82u3623L3LYseO33b+vGdktJ/BhjF4o1haPRibC8I8QVIzcKznCHImjJiBJBeyxJ086RgC0yYRIYUMpJSC4cJmsD0tz8+cGsi6i3z1dCbz0tTjBPzzK+Sc67P3T8OfJUEzz8JykmG5VxD511EvbmNf3MMVpMCzb6GKH86V3p+tfaxjDygkQ2xxL089LFCMCOVjLP4wVzitNRC18wyxFC8Q46QKqkxJUWioKh1ZvUDULRHNnG3d3Ry8gn3D/DyCbE84ejj5BPuGuTl42Vg6ubv4/g9jWyvnk4GnfL2CXRw97CxtHe1dLCwcDpm7/LDPKeRcVuKD+pj7zUHX3oU/6E/IBJ/NgSdmwhLS5y7lYu6UUe6VU+9VUB5WU5/U0Z410nJaGHlt9IJ2yrsZefucvA+lHCcawHQTnL2E5C5heCaKeIkiXcYq1qGCxfJ2cG5RExxCWpJrPsuFW7AxoLtOGBem8vMGLlzYOJukj4oWOHszTjgwbVxQR8wZru4kByd5cLgqPAZl5dT6/W5ScPRCRt4Lc6vzv+y65+6WEuz/KCzoeWxEToR3Rohbip/9LT/3/ldvx+vaqCOzpReuFZ4MzrW3zDt26Nnu3Q9/2nPvn9912NjQQ8KlfuF8xwDYUXuq+0mUjS/YzrfV2h2AYT7NQgZv3x87d4uVWiDNq5TmvqbcftwTdXrq0WOAyABqB0q+OVT3s2XbQduWoydG7e25fv6KoBCMvT3O3R3m5MGKPzt9KmbswsW18fFtJnVDLdboxCK9jKOV8hRyvXZhRWJYxAlV/WhdC9TUCFl7BzfVzenfTn9oIgAdjN+rsJ8qMR9baasN+I0K5Erp7FYlcrkJaZrjzCNYotaZ1V7sRjP28yBT3otdgvFWJmlb08wtMGdthvkZIVqZpGm6MPOjDHYXCpTboXgLk+ePm8rhn1so/7/qyp4NbrxGAI20lXzwyvOZ1RzwdhFqMwey9gwkvty6nQcXXGxbeg5Xv8DoOpW9r1D7jsT/bH9xh93FXRYXdh+OP3w80cH10o97Pb//2ean74/v3mn1zffmZn/dn3z3zZ30jtjLFYk3G3xi8r87FPmTeWTJO/DL5smarpneKRwIzip725OaWfU0r9nW+9zOQwEHbWJ2Hgr69XjYd3t991lGHrSJ+ev3dmZ/O1jZNpf9srtlGN01iX/bOtU7SWkfpTYO0E9deet3tuJ729tm+5L+dOLKP+yv/8Um+U+WiX+1TvjG9ux/rJP+cTT+b3uC//iNxe797nv2u/202/rH3ccLSl/TeTSGAClQQemCPiLnHUPYypP2cMQ9NE43mdnF4A9INRAae4onQIuFVINSPC8WyCm4jAunCy9Ftz46Dyt+QCpNQT27CE05g3xyDpIaP5uWAM44C85KhuRchj2/iXx+B5V7H/LsBqLwwVzpfUjtk3lOn1o6wJV089TDPBlIrECw+CCOEGIwfa2NeSI0T4SWKglSJU6uwan0eM0CTmfCmXm7+rs5eHm7+rs7etuYOzjbuns4+VgetbWzdrG1crazdgkOiHB18raxdDrw2zGr4zYOx60D3H3iohISk264+px2Drx4I7Pl7JOmsNu1sU86Y1P7Qu61ht5pScoYvlUMvvcaeakAerUYdfs17kkNJauZWdjNfd0vrBzhv5uSts2K+xDyCYJ2jjqPYC2g2SYM20ATLhKEi2DxUj9dlVU7mlncikOx12X6JTJ2ebIbGHynvhxHs7NcDg9djD29HJcocw+imzsSTziADxwlOrniHRw14dHrCecFzv7wA9Zcv8jFu8/aXf0izP7o+de/XHSwfRga+Cw6JCPUIzfSKyfK98mpwL6Xr7tfVTLHwUVnLmR7uGWbH8k7sDf9u++f/bindO+RWQ8vaUS0xNmPZ+mBOmzH8gyZOeQw5xzQ5+YP4IhbszPTaemz1x7w00u0RfVLr99R7j4aO3sBmpUFEKlAVU/l9yc69jt3HXHoOGE97eoqDAqWBgWj7O2wXp4IN0923BlYeMx4TLyo/O0mBrElF+o1YrFOxtHKOTKpTruwKp3fYqo1g1hdG8xQC9poQay8Q6hfjW814oAeDlBL+FyD+9hOX6rDrpTDTIVT27XYlWaUCcyeR7D4jZNrPdjNFtznQbasB7Mwx1scp21MMbbAnPVZ1ke4wDhKkbUh5kcZrC4UrGxQUQlXF02vVmO+tFI/NRKBNvpGBVqVPbrxEg5UEYwZE6aMidXs2S9F6Pc5c2tpU4LzjesZM6S46k+VDPlrorRX9jJzYO/x+O8tE39xubrf/sovh2L2HYp28bh00Dxoz2G3H3dZ/rjH/D+7jvz5v/sc/JPqu3GR5wuiL5Qddbjk5P/gV/PI1iFqZdvck9z6V7WjDZ3QuhZIWcXw+ZsF3+52+edOh52HAo7Yn95nGbnfKuqQbfT//eqx61igg9/5mk5YyzAahBOC8Py+GfIEWjKB1lT3MiKvVZ++3/0fqxtmv539o8WVfzrf+cbj3ne+D//rk/Ivtzt/d7jzN/u7/7G7/u3+oB/3eez41XX/iYAf99hZOPmVNzRy5TyVkSfREoQKmEgJV6hxSjVZLCHxBCieaFY9jxVKUUwOWiBkqpRSnUqulwm7KksKbia9OB86lHEFV5wyl3oO9uAMM/8O5HHcTFrsTHoC6Nk5UMaFmcwr4Mzrcxk3p1KvQPPvQkruQWofGXl9Glk/V9rOUw+zJVCxmsIQIJlC1MKyUDPPYvDm2EKoRImWqlByLVqpR2sWMF/RtTpia3vcwcfFP9DzpP0JpyN7j1sft/dw8jE/anP4wAlLc/vI8LhTYbHXLt9pae5eNa1jpyEKOlfBlQp5ytKyJhuXyPKWuQdF3a/6KRWjnNx27PXigesFPU+qJh68Goh/Un/6cU/809ELOTO3SuCpVbi8ZuqrLnZFH6thlN86ye2FCMdQklm8EkpRIqlqNE1FYumJoqVJoakSxrzzsquwZkTA0K7wlHoY2ND7Duir1904gzI/qPb3mT8VtRKbJHMJohxxQB21nT18Am3viLZ1kAWErEWf4Vt5so67vY+7ATwrpZ29duO/P9mamR02M4uzOn7N2+mBr+2zUJfUULf7IT79r94MVdQLZ5AFcWfTbG1zjhwoPfhb5v/9X8HuA4POPjhPX1VAmPCYo+yYK+OYq8Q7YmTnsTl730GPQABHWhsfh2Zlw649lDwtMRU0fHjbzrifCr55A1tc8D902391HrPw7z3q1G1lB/HwlISESoOCYfY2OF9PhKcnN/4M/lQCODoRef/R0vTUppCrV4skOhlPq2BKxTq9cVk6/0WwoBvG69vhuuqpzVbkegtaUTqy2YAFBgRAA/lLLX67g2GqQS++ghgKJr40EFZb0MZZlgHO5NSNrfVgt1rxnwfZkh60AcwxjlJWp5hbc9w1MHtjjq8bwAub5wxjDEYXEls1qaxB6l5BPrwjf2mlbtVgfm+mvK/G6fOnNl7CP75GqR72654MrWaAgCLM9nPoWuokN75m8dEoMb56u5GrbmKDy1EPb9Y4Btz71jxmh/25vfYXd+wL33c4Iij0nof/eTvPyD0nXL4/aP6fvXt3Hjlu9q+d73phD7OaTp97YWZ2/NCJhKPW8RUNsLKqiUeZ9RCMMq+sv7wefCOlIuZ8ptlffjP75uj3+zwt3RN/ORL06/GQnw8H/njQx8brTHHNaOcECc3SYjgagkCP5uggFB2Ss5ldBY2+1RD7oOdby+tme5O+cUr51uPR9wFpP4U9/09g5h9dHppZ3zWzevgX27s7LGL/8YvjX3bY7LUI/n6v0x+/2Rt99hpDJFbNq1QGiVLLl6u5apVMq9ZpZAa5WCSRYHQLRKWWwuLhhTK+SP7VBqdVScd6mqD9jUMv099eDmu8GIp/fotb9Aj1MGnuSfxMWiwoLX4qLWni6bmJpxcmUy9OPrk8/ugiJPc2uPjuXN1jE79fJ+/jS1u4qiGmGCXR8BkCIkNIWFiTqo0cMmeWLpgVq5ASDVymgSn1SM08Um/CmDlaOXk4eno5eNoft7M5Yu1o5eRq52Zj6WBn6+zo5O7s4nnu/OWS4tdwGAaNIkBn4NBxMAtPB09A6FRBVV2nnXuodOETmCxna7/I1wHREkCQrtGUa1zD1jCK/KCo9smrkSevQenl4OwqaFENvKQRXdKCK27HVg6x6kY5XVP8kTnZJFoxi1dBiUooUQ2nLpCkn6b4KyVD6Ot51fXtE4sS0wqdpwRP8VqrVnrqhE9vwfzcl25cXU99uJmWunjjrizhAicukRWfyE5MIIaHsqKj9AlnmVbumN3mH+KuAvcyBYmXRgNCO06GXv3556A//Clhx/dXfvsh1fZQhpvNU2+PweKXA6+q5TB8YWxSuoVVweGDFYcP5H37n9pfj5KDTtOdfVTugcz9VjILD5GVj84ravBfv4JPuPe6eAMo7GJfPzwtE3rhrvB+vu559dqbNs6DZ/h7D2mvygA8BajuHTjiBbMLGT7kMGjlAPP2EUWcEgR/RZfg64Xx9uTGJ1Bik1CxSVOJ55cGh9Z5DK2aL9ZL+To5SyzS64yLivnf5cvaMYKuE6GsmtxsQ2+1YhXFo2sNGGBEBDRRPtUTPrXTTNUI00uwrmB8uxm/2I6en2Xq4Cxa3chSH3a9DftxiCntRuvBTN0Y2TTNWIFzl6DsFQhX0Y/hNc4axhicDgS1ZlpdBzdUQj+1Un5vpmxUIL9+WdcSDMUzq29Q62UI2Z0e3b2B9fRpoBj7MRe+lDrBjKnQ3u2nXW1aaqTLu4Xlj7suXq6KuFL5L/Mzfz4c86PN2W/2Bu09Fh6TmB5zJjUw+tZBx7Dvjjr+c9f+v3y38+8/HkjNq7udWvX9rz7f/Ohl7XLJwvHco6y2EbDocU5L4duxsuqZV7WQKylV11Lrjrmfsw245hh4w8LjwgGb0/uson8+HHjEIdLWM24KyYcQxASuDkIQErhaLEcPoxtJ0t/vZHcm3KyKvV77k/m5v+wKO+J1/3vrszsckn9wvf6d281/O935q8PdP9ml/NPu5reHIn45HvrL8dAfDwf9+1e3/+x1Pu4aUtU+INEZ5AatQqf6Gvag0KpUS0rFmkyiF/CIGh1Do+dxRDSpRiqQiYRink4twYBHcROd+O5K2NvM4ScXu65EjN+Mwz67PPf0zGxaAigtfvJpwlhqwujjhNGHSaMPz409TAY/vwMuTpmrS1vkD+vlw3xJJ18xweHjlGoZk0dnCKj6da3cJMCyZ6mCGaEaJlGD5RqISg/TGNBaI9YsyCPA1drZ0dzO2dze4aiNh62rp5On+THL45Y2x23tXf0DUp/nEqiMqWkwmUjr7BgYHYGSadLxaRQUR20dmfzrzl/wLAEIhqMzZRLxvFisl0g0Cwaj3qCWqoVKk0ZqMEl0K2yxTq5c4VO1RKysrg+d2QgqGWK+HuY3D0p7xlR9YO0wSg/CGmbwS7P032eZX6aIC6+bJpOvPVTwJSsMtgGBkMCmt0R0HQE6Dx3/MjkMTA1vjLUCFPD7yc6t4fb3Q+0AFgIwcQB4GJgdAvrahGHRfNcA3am4rcs3FafisI7uKDsXuKPnmIVb1zH74p9+Ltr1c/mBow9+2NNxO22opFqJIJfGJ79y9qg4evTxn8zqd+1m+USq/RN0nqekDr5Yczv4AUuta9iCcwRmhzn8qNuQfyhAJi929SJSnoJjrs1nVc2XtytL6vl3sufirsw3tAJwPFDZAXUOR1sEUhyCcZ7BGL8g5qlTjJCTaCdHkrsbO+wkJSwUFx0Li4obDzrFLSheZOI0BqHMJBdoJVqt9qsZUGUwibUmJFfVjVA1gRebEJ9byKqCMW357O/DXGCI+6GN/KGJsFmD2qhEbDWgTS1oVTfqI137nqvjDSK0YwR5A2hzlC7phKumSMppEn8UvUaVG5CcDaKU3jwp7ULo+nHGQSKlrI/7elhYMrzRhN+sQa0VzwJNtI/vyOL8CfUr2Go5djl9ei1lfOXh+MdsKPCW/rEEQzr1esov21SJVLaSx0vnbiVVnbvdG/tkfJdf9n+c7/3zROLPdgk/HAwIiLwXl5wfHJdh4X3rmPuVnQe89h31/cu35vGXngdEPzb7w4G//ujqFp7y7z2+CbdfVnfhb6TV1/UQylsQUeef385o8UrItQx9anEyzf30C+ew7P32l/ZYxB13TgqIvHP2egaNb8DRZUSWmsjUEJk6AstI4G+RhNtJ1wrvpLyNCL+7/1e33d9bn9jvYX3Yy9M52sfnnI1z7D7LqF0WMd8di/7H3uB9FrGWTud3HYv4/kjYn35x/+MuF+vg5KCzd8kSjWplna9UCJQKhcEo1RmVxk2+TKeUKyQCrkjMU6plEqWYw2cIBLR5JU9CmsP2NQrH23g91fKBGkTRo46bsYMPEuaeJcOyLoIzzow+jhxICRt6FDH2OHbscQI46wYk7z6o8Amjv/q9HC1lj8oUM3IFYkknVvD4UqlUqtPKVxZICvYkaYKpRUkNUKl6Qqke183PGVepxjWmmeWh47bHLD2snbxtnL1tnH0d3F3snA4fPnrw+HEHL8+QxLjeyXEYHkelMUBTM6DxWdAEhkoUIeGUscnZEcjsf3b9hCWTp6bBTApbwpGLORIJT7SgUOoVArGEJtNy5Tq5/KuUiHRKvYoqYeNETcOo7HZw3hC9eEjYOCDvHNF2zhr6EfOTGMMUfnmSAUwzgAmE+kVBQ2NFrYnF/EAmKEYHjTQcsD6/qBXJyBjJQA+3oQJc/owxWLGEHVNMtOIq8xCFaazyPPqrHEnbG1X5C35svMQ3xBCb9PH6rcXoOKGzp9DWVWTrxbYOoNgFdP96sHrHz/W/HHryz19AaSVTr1s546hU/1OPfzlQ9sue1zt/hDo56wJi510iJIfdecddMTYuCEvned/ToqPekH8extkEzCZcADiclf5BxP1U2pW0T2+7PvZMLTUPCFOLZ+OvGd+1AzMwoK5zwtoXd9ybYROEc/bH+5+kRkWRQ0OwLq5EFxdOcBAnOhIVGQmLipvxD2emZS6x8CodV7IgFukkOq1ar1Rr1AaDVLuA5in7UPLmOWMz6vcWsq5wUl0J/jDM3h7lbnZRPjbhPlQjv55WgrEbqxzEfeEZAcW6BExWTZGEDVMrwyT1AGYDI1ohS+Uw+jpHYyJL1olS2TBGN4yf78eaejDsl/2KepDw9ch6E2azCrlRDAYaaO8bKeKCScVL6PJrzFLq5Nr9seU7o9s5sM0izOoLGMgneyb0ha4ezWkjNWSP3bzaejZl8uS98aOnq//r+fRvJxL+ffjkD4f9A6IfXk2pPRn/wjYw44DTrRMO532Cbh+xigmKerLrWNiffnT64ViYV1xawNnssOTclgnOtfT6otqZopqp1PyOXrDMMTbXIirXLrrYLfGNS2ThUff7h50uW3te9Iu49bK2j0CXk1hyPE2GpcjxVC2Nu4qkLwyAmBevZTbU9s8Ow8Dd47D2YXzvKLF/lD0FZUAw0CFwa31fds7buKQUB7fYw0cCbezjj9nF7bWI/L+DAf864PWbY/gJr4jmgQn14vLCypJSpzIsmaQ6rUijU+gXVXKdXKSUSVUaw7zKoBHJBVI5x6gVrshYpOF2Umcto6taNtIiHX6HrMhuvB7dc/M0OC0ZlpM89iRqMOXkZHrUTHrcyMPYry/e/IczRenc0dZ1KUHBg0qkMKkcrxUJpAy+RCSXKDWqVRPPKEFywTwdUrUE48sHZTqQ8T2TpaN2zPWYWR+3dHNwCXD1djlhZ3fYwumErcUR84MHDx84dszrZPC9Z2kEFnMOhaJS6aP9wwwEiT9DWGcqjVQ+D4kTsegng/0ZdCoaiSPhWVymnMWQsRhSmVgjFkoYXCZHKmDL5WyZgsoXyqRaKUXGwEuaRrDZHdCcQeqLAU5tn7htSN4+o+yFKydQykmMdpK+PU5c7xuhv8h4LcaR1yjkT0g4r+WdcGYEWNZur+nX5IJNOHR9ckQ92vKFPrOFnVyY6qFVFcJzHinrX632NQGEGWC0S37mnDY0ZvFM8qebdzYSz6l9gxVuPiq3AJa5h8QrEuvqNWZtP2jpWrLfbjajvD3zLWMEkXky4emvR6oOHBm2t+OHhxsD44wOoYJdNvITXly3INhxR513HGqn7dS3x2l+CfAbDwCd9iNkbuLGXertNKBlCIAg1/qH2XnF8EdPN0CTwCzoU13TmJ0XxTqAZuWHsfMmBYVRIiNmZoh2AAAgAElEQVRxJ4PwHh54F2eGv580KQkWFgaNjJ0NiEDeuLXGwstVdJGeJzFItBqVTqFSq/TzMp0JL9QO4ZRtc8ZmxJdm0nwJSF0J3uinfxzhbHVTt5vxH2tQ2/WYLz20xX6idpQESFaBhd9NeKF6mixtnl0cIiyMkwH+IiBfXSCKtvj6TY52gyRbRwmWp2iLQwR9O5z9sl/fClNUTq01YNbK4aslc0A9+X09WVk8oymGLBXBjI9GF28PLN4a/JgFWc6aXXg22evwAHOhVtNGRTbgc++237nXd+4xyO/GoNuV9j1BWT+7Xv3bXr/v9/v4n7p/N70lJKHALbLoiNsDK7erHgG3vEPuHXNI+vtO910WUeEX8x686LqUWvvgRderVkRyypv8irG6bnRVC3QIKrc9lWEbV+hxtsLrXKVbdLFd0DNbv/vOgTejz6WjaQo0SUTjqXFUKYooQREUTOEKiiabghOHRkEMMl1Go0kwCB0BsUbFaJFTCwTYIh1v4tINQp6Ew0JBkb1dw15OYft3O+7Z43zcOuSITcj3v9ntOuIQejqp9GWZSi5a1EmkfLLJINepJWIRb15vUEvUX+3ncq1m3qQyLYp0GsHXMBiJUSWlQaZwA52imRHWYJsM1CuaaB97kdJ27fTo/aTp9HPTzxKm06Km06JAT2Omn8TPZlyZy38ILs2WgYcXRUS1hMgXo8QqloAn5jAlQoFMIBJqDVKljkFhjYrk01LttHRhjqaCtiD7zr0ptLp+zczBztHTxSPAy8/+mJXF/qN2Ry2PHThy/Kj5EfMTQZGnKpvewQl4LI4wPDiCmYVLkCTdIBigSwA0eR2LN1KIWbeuEGFzaBiKRGAz2SoqQ0llKAWieS5fTWXxGCIJnisgcMVYGlfAUwtwEjpK0jiEzWqfy+wn5w4wK3u5zYPCFpCwGyYaQwom0FIQfX0Aqmxrnh2o6QKkyjX43NbosKC2ktLVvKURbS6qVqW8j3DYp8nx+YHm37GTusFWbv1rRNbj0evneUXPpW8KVgbeqUqfqxKTjZEJy2eS31+9sXn2wnzIKY1PoNYzUO4UqPOP4QeHYXwCYf6nBE+LFX0ICZglgXNb7+d1nIwF+YcSgk9KQiM0rkErjqGGw54mh5MC95CZw3a6k+chvzoO/2AD9jq91NEPrCyvQyGQp2n64nKgewiYml4fGljs6SKW5s+DBgEs+H1L86ibH9bWV+YXg7H3pAdHUMLCcYFBBG9ftJMzxddXc+nSbFAQODxyNjB8POHMGhWjlFFFKrbMINVqVBqZQqlUL8j1SxSpYZykaYeZ3sG3m4hLr+c0VZCVbvKHYfaHXvp2M367HrPVgP7URzcNkfQgOiBbB0zABlXx1TA0iFseJS+DGF8vVRsLRNE6R/NJuPCBqtwmyk3j5JVRsqZljlLQoWyY0dTOfs3feDW3VDr3sRr/oZZkLJmbzwMtZU8b7g2oL7eu3BveSJ3ayJzVPBwa8UoX5kxJuvmdxbMPb7beTBk582gq4Pag760eq9PFLrFZPx4P/Xa3i1fwzcv3a8POlHidfmXp9+yEy9VjtolBMek7D4fuMj91wCGxtBneOsl1Crtd0YW9mlqVUdozCObDiNqhaTaYuGAZ+sQhscQnucbrXKV7TIlrRK57eLpH6L3ski6ech1NEjEEWjJLhSZJETgZg2ciMiVD49MEAoFLwSupGAMZukSc1oA7F6DdRmSfCTeyRJtd4WEXRRQ1lySiEEE9Y/cvPghyD7e39jI/5rRz5/59vx26fe3yQFudiAQR4adZ8OF5AWFFwdYJGUaF5KsVXShVSZVKrU5mmBdoNCyJmMHjyURCPpGAGRlU4xCssV7GcLt0tk8w3DyT/6j/blLvndOQ7AuovPOTj8LH74VC0pLA6ZcheSmwNwU67NyCgKJVsdkiglAtEAqVXLZCLJDzeSy5lMnnIfGEPqECxtejUVJY8Xizd9r9789e+u7iPTNHJxdLS2svV09nW0dnK3svRzcbcyt7W4fDx82j4uPbB/qhSBSXzWupb5JQOaJRMOTi3eX8csnzAmpurqyz9c2NiyIsQsRkUalclkBH4xqoHD1ftsIWztNYUo5ASeJIyVwZkSqQ8nQynIKDUbYOE3M7EZkDxNxB+tt+duMwr3mW14XgjqFYExjeLG2+b5LRVTeoR9MBGnN9sH+96Z2urobf3/m7QbpuVMyzKEujEyutHeziPEll6e/gMXldBfbpo6GzCbzsZ4yMxwvNb1UvMlXx55eizhjjzi6fS147e954KkbtG6T1DFzyCtO4n5QGh1CCQiCBp4AJLLZyUDgnMNGN0Fcd6NsZjKQrvFMxEr9AqaXbkk3AR7uwRbsQhkPA7Al3efilnp/tWn5xGAs6BwgVgFzK6+4kl5W9b2xef1uhfl2ia6oCcFBUaRa0Ku93OvQLaAhxPglk7y4+eZriHsgOjKAGhpD8gsjeAXAnF7yPr+rK1Wl//+ng0Cn/kN6ISBMSrBFThHKmwvA1S0QplSnlKqPCsMpSLczSdZ0IYyPs4zvCahVSVzVnasV9GGRt9zO3Wwgfm3Cr9cjNXophiLgA5QDSVUD9foMkkw9j3kO46yDmCpgFcBc+8+fVKPYiRfpJuPCZqf2AEWv70GujFHUzBJfTRC/u1teC1yoQyyWQxVfQ9Ur0hyrcVhl8KWN8MXVYe7NLkFS98Xhs6d4AkA/X3OslXqwxNbMoXaK8tKG79/svpoxE3RsNfzDqc7XF8/yb8KtlVl7J3+1y9gm5nXT9TWTyW5dTJSd8Myw879h4XQuMzTxkn3TcPdku4GYPWNwLEQcnpdf2YtKK24fneET2EpqkGZ9hseSAXeQzxzOlnucq3RLfuEUXe0S98InO9o18NAkXEzk6IkPBEGhZwnkiQ40iKMgsLVeia2huQ8PnGGiIGDOtgg8Y4d3zMw26sYoVSOMXyiDAm/3IARtI42LEABc2KsOgORA4C4oigKBsDJGJRs8N9fJQIDl2UgTplsx1aNH9i7TZTRF+TUxeFtK2pIJVidAgFaoVYoVWKdWp2VIJlc0WC0UqHm+up5s5NSadm5BBh8UzXQpwD7+rYeb5o567iaBn57H5F2Fpp0H3QsGPYsFpl2ayH2Dry01UwryIq9PJmGKWQC1VyLUSvkwplkoFHJmYxWBhYMQZ7oJwTsG501K3//LVb89f3fEgZ8eTQrNb9+47uLi6OLk62jjYnrB2c3CxtbBxcXI9dOx4xOnTryorqTSGkCMYau/lYijMd93Zf/+x79fDnScsn/73m9HkxGsWB4WQCSYBTWfzODI9U2Bg8OcFyhWuWM9miCV8mYAvFQpkfIbAxNct4VUqrHpwlPqyB/N8gJw3xKgc5DaOCZrnBN0o/jiWM43jgojS0SnCXOc4IFF9mZpeb6zfelO+Vlcr7GwGtJKNha/oboxPf+ke1L1+NV9TsdndLigpwD24P3z6tCQ7m532ZLPr3Wp5qTrm7Fr0eUNMoiEucTXp3GJ0nMYvWOcVaHINlNq6Cb19sd4+fa5+wDThcfDFd/ltK9wN2Ote5K0sxplrgvBohU+g1MJ53sLzg/OpBadwqmvIrGMgyDEs7697ep2jtK/bAAYfUMqXUXB1R5umuESbkyXPT9NXFS61V2MLn06XPFzCDALkmY8970gJCZMW9oLQGI5/OMUnmOYXTPQOgjm5YXwCheeTJ319R339Rr0COoNDlaMDRiFVKmUqdBK1SqaQiOVShVE5v87XmeAcQzfKWA/90Ijfqsfpq6H6RuT7AebnQfbHNuLHZvzqO/RyL0k7QlwnygHp6nuOYQnNVwyiPyNE7yHclTn2BlG6SBAp4IwFomibqwdY+lUoR92DXB0hq5rA5Bft0NQqRfnE2huYqXBm4TXUVA7/Or38GrOeOrp0p1d7o51/tnrj8cjCrS4gH6G816N9AVobUY03su89GrqROpH0YCz0Vn/4/UGv89X+F15HJBf6R6XsPewXGHbvwu3qxJvv7ENeHHZPPeBw1e90jnf0M7fwJzZ+129mNs2Qjb2z/IoOeGHN6BCEOzjDGJ6iY0iqqVkWimr0v1DqfPalU9xL57iXnrFlXjGF/rG5J+OfcRWfYUQxg6+n8dR82RKDv4CjaIh0rVi5Wva6dnJkiovFKnFQ/ni7ZPDr3gNqxWNpe94WtAVggwAuZIM0voAbNRFmlqmYRQpehoCxQZMKPFqGhXFnh5YZcxv0KeXMuw3CAMCd2aRObDDAa2z4Chv9WUTbElAXeGQFj6JUCnVGrUKn4QoFXCZjWamkTk0g25sk4OF5zLgY1CKbatNOD7KaqiF5KZOpF9DZF6gvLmIzEibuRIDTLo0/u03reLfEohvlcq1Wy5SKBSq1Qq5RCWVasUTOZWsUfLGMCyaiZgTcpNcVuy7cMgtO+EPy428eFprdyDAbnZ4OjohwcnKxs7E/fvCovaWt5TELJwdnK2tbOyfn5CtXCQQSCYkD9Y7MdAySX9b27DpKP2aHc3LJ//df5+JPXd/7Xw18hIgYo/NoHIWMKZYy+FKxQiMUiiUUqo7B0jJZeiZbh6d8oIk+QnlGsGCiG/W6CVw0QC4aYVeNCpompU1wcRdWNI4XzBIFE0gaCklUwbEAjQ70dL1/8/JzcfF2VQW75i2gEn00qfU00mL38Mf6Tn1R2Wpl5UptvbLspSg7dyo2XpGZzU19vNlar83J0ESf3Tp9cT46URMdu37uwlp8ki4o1OATbLD3kpxwJFtZT1pZtzl7AWDCnYDk0UbwEndzurgLci2DHH+F6R8i8/BT23jM2/muup/S+JzGeIRNep0a8IxqdY0U5FQDSLYGggRkUkDAAyAz8qzM1Rc5Gy9ztmuKxOkPlK/ymLX5vO4368h+gIP62FiJj4pSnbvE8AsleQQwAsIIXkFzLp7ogJO0uIQJH59+d48BV+/e4BB+U/26gKqUMhVqgVollYtFMoncpDasiw1LaN5CL3qxHvKhEb/dRDLUwDR1sK1+xu/D3I9txA+thPUOgqmPpJmkfOGbAMX6PE60AGZoR/AbYPYmhLMC5y6ieAY0V4flLVNl22wdwNSvzXFMQwRTP07ROCOuGp+8WyYo7F97ObeQB5ovR8y/mtt+gwbeYN+nDC5ea5u/2S6/0mi632e817uVNqV40LveRNNOaCpKsbcywReegk4/HA+52RdwtdX3fLlvYkHYmayYsxnm1pHOnpcu3as7e6fFLarsRED2butLfnG53jFZAQnPfU+ntU/xiKIPUzhVD4jx/E03kqLqHES39cAF0nUUXoqhG5OetnheqrCNKnKJf+Wf9NYvvjQo4UV0cj5X8RnP0rBFCxSOUiBfZosWiXQ9mWlk8tZTHr1MTSloft2I7x+WTI3KBtt4jSWC2nzZu8KloVoAMwaQZrdQk4vw8SXMjBoypkdO88f71ciZZTqGMdyOby/XzXWboG3z07VfCL2fif3r2IFl3KgKPriAn1zGjRuxoxLkIBs1KmbjjAb5glGrkIt5FNKSRLDMoVIH2ngjzYrpZvlEjW62XTk9JB/tZzS+Qhc8wOdd5ZTcpOVfnn14Gpx+efDpTe5wzyKXu6wxKDXzHLmWp9RLxEqdVKERCJg4lErMVepULROTt8rr/+QdbRZy0ezM4z9cf/7nu8//fC/bDEOlBIaF2Ts4ebh52lrYuNo7W5tb2dnYu7p5/PDjTg9P75Gh0an+0dGWnpaCckrh285//CQ+bEWytm765TvkKf+0Qz/ooT1YSDuVh2QrGRwRg8ujSeUsOZeow0HWidBl9Mw6CrIyOw1AscAgcq0PN109+ur1YHk/+eUop3ZE3AxSNCOVnQTFGEkBJgnHwEgOiQxwuL9PjgFdLV9KC4Diwk+vXnLelgFaCbBuMtEo8009628aF/JKtqvrtxpaNuqbl19Xg2OT1JnPFdk5wHC/qfCFPubCdsLVhZgzmujYzQsXt86enw+JMPqH0n7ezztkQTphAXF0Go6I3gKhLvsl9dfPLvE+gF72I+8X0M/eJnkE8B091U5+Ju8IvX8sLyCu196r/+RpyuMXW13TAIozPwbjjk0Ru7qYzU2fx4aV6WmmJyma+1dXsx58Lnq+/bZMU1tELEuVdL8G0MMACQ5Mj6lu3cYHhiA9/SknT6F8AiGuXji/UHJ41KS3T5+za6+T20BwKLuifFtA10lYChVfpZTIREKpWGJSG9Zk84s4gbEPY6oDv2/AfWqlzNfCVTVz/0P3Qzvx64ahPurCEEUDZgCaLUCzpYay9NOUhXGycYy0MsNcQwmMSK4Ow12kSDdY6q/oMnSbUN7mFMPYjZbXTc+3I8Zvl9BzOlfLoPO50/PlCN0ryKev6OK37w2sXGwx3u7U3e1Q32xffDSsvdsvetS/2sfnjinTsmdulxBjH0/GPp4Mvd3tduZt0KW3XtGZp87mnL2UZ20ff+BoxIVbtYk33wWdq3WPfX3cO8UlIj08udQ/Pifx9ps5yiJZ8gFG0w+Amd3jBAJDS2XPQxA8Btc4PkmU6IE7xaO+12qsTxW4Jb4JuVgblPQ6JKko4VoJnrUk1GxxxEYyW8GXLXHESySGgcpZxVBWMnI6k89lhnvFRTsHZMefab17s/PGucmHl6YeXsS/eKTvqv4AHdmcGzPOjhrnJjm9TaskiGZu3ISDfGBhxZNd7N5q6VCNarB8YaJqCVQn73uln21bQA7Rh5tEs728sWb2aAN2sA423EzGglQqwfyCViGXqoUCBY2yLRNJIWPc4SbuQKV0rEoP7RJPDknHhiW9Tdy6QmbZQ2bhTWreZVz2VdCz611PrgumxhZ4/JX5FYXaxJcv8BXzIoHUqFSpOEz05JCYhlMrhPlvK/b7h+8IT/577H2zc+lmV3LMbmb/8W6OGYJEDDwVcez4CWdHF5sT1s62ji72zg52jlZWNg6Ozjt3/uLv5dfwqgrcPVKV9gJ09xl8j4VwzxH4vj2NP/wTGeT60maPaqpOzBym8Kc4aoxGT1FJEWsmipE/+Tt5EMD1AbOtiorM1mB3wePHY57hpYc9J7KqOyqHS+pmX/bSW6ZVvQhTO26hg6AdIWogJCmJxlwQcLbx6M+DXUBjBVCQvZ36eOP5c2ZpIaCRbqml7/mC5bbhDxWthuzi1ZJyYBysKSnXF76Bn7kkS80Sp2Ws1FVpsjMXE68aAmPUYTFUN8/P127owiLk3v5McyvWnmOCIzY8R2daWBg4OXkZhGguaERNMDT0FUzjLCmnciLoNMM/3BB6WuIUoPKPlkVfAHmF9gRHampbABx9YwYzP4GQDM9Q+4YEwyOG/gFjba0pI8t4+9bS3evvH99ZuXNrLe2JqSBTXvKMVZImqszd6qwDpgaBmSmgtnoyJARy6tSwmyfUO5DsESoMTwB5+bRa2bRY2ra6eZGe53yiEZdlPJmMo1J+7Q9pFEqdQrUo02pQDF0n/GMHTlc2bSyf2+qkiF9Nvu9jfOxjvG8nfuqjb42yRF3INboaMH4GNFtSEGVhkrI6RV+eoi1DWCtowSpJukpXrDKUKzT5Bkn2O1W9Osua78MYu9Gmrq/0YrPfTV0tXXkJW8gHi/MnlAWTm4UQIGfmy93+1YvN2itNwgt1iludS5kg3q1OUS7IMCLpfA1NK0ZHp06eejQWlz4Rfqcj+EpN+OWK8LMF0WefxyRmBIY9+Hlf4LlbNTFXa21P5hz1eXrY/a5/4gvvmKxjHpdq+khE0Qea7AOSoR+DssehdDhe9KKsOTu/lsU3YohSqmDjbsmYbVyh25ly/0t1PgmvT54rDz9f6nPqIQglI3J0X0tlgZbK0dB580S6HkE0IGkfymqRsfFZ7naRN6OvCKbmVOOjnMYKXHE6Ju8h6vkDYmkGv7Fc1deqGuqRDvZIRruU4AHhWM88emYePa2eHSA1lbJby7YQ3YtTDZLOkk/EURWokz3SQp/oRfW3dr/J7a4uKC9Kq3xbUFCaD8EgjeubX4ORDUsiGsPE5+mIaGRbFbG7UjjVROqpFIEmxBMT0sEuaXuVpC5f8PoJs+ge4cVdcO6DqbIcE51sEAhFbLFev87iqSSyhUXDkpLHMXBpkI5aTH8jGdxfV1PqcjLwJ9/QbyKS/3429a838v98r/AP9wrM3jbUB4WHu7h+XXttfuiY7QlrOwub40fNT5ywtLCw2rN774Ff9zkctUq/crerpFr8thm934a/+xDswN6mn/6F9HOotPtVPVUpZfZIDVCicJDN6FHzBheVI+iu++SS+K2WhwuvrkienJ70P7H17AEnOKppv/349czm7Jqi0r6CRkR1D7dxQl43p3iHUPSjlRCciMvmzDPxK1NDq02VQFUxUJj5OfXRRnY2qygPUIi2VbJ1OnOxqX+5pFafU7z2qhLoH1OWVrCe5IxHneHcf8p+9GSlsW4+P1cbc34pLFEVGk33+IquMuikzNuHY2HPO2gts3RZCD2FDwpUvHnZn5lzLepSVWnHzbjHN3zOxvx7T49PBC04iu7irw5PZAXGQAKiRBn57wfHACxpDYp+T6ABWtPvXPFHBkc5MkovKuWlpa9nPgdycz+nPlq6fkV/8dLy/Qcb2ZnLxbnasjzV6/yFmrK15ipgcgCYGDQ2VgwlRHX7+405e2kjLmBPeILdvVutrVosbdtcPUlpzz7hUCsStkLKUSrEOq1So5DrFKoFuVaF+f/Q1b8EzZfPbXaQJa+nNnto/0P3wwB9cZgqHyOv8wyA6fN7yaICTDdNUtcn6YtTtK+zU1jhGlm2ylCuMpTLVNkaQbKJEW1COIsDeF0LdL4Vpm2eoxZ2Tl4vMxTP6PNBsoIpTdH0et70x7Sx91c7jIl1qvN1vLPVsjs9qvRJ0p1eUu4MroX2tmQmOXUkNhOUmAWKftTnd7E68PzryEvlsZdenrlcevZKic/Je3/4xiEsqfBialfQ+XJz38c2Qake0Vm+sVnJD2vmKIsolkloANjyTQp/HkWWMAULKKJ4FsEWKtaReClD9vFp1ZxNbEHMw96IO+3nHvefvtEYEJfnc+ohlKDhKtb4siUqV8WVmPiyVSrbiKMvUaTAm1ZybFJOfMw91BhSjsJ9YVEACuwLeuQTtHdrpmNzpmsLMrCJGN+Ag5ZhIMVkn2y6n9zVwBnu4A51cPrfYWsKOW2vAeoUwJwBRKjP1Nn3bLQINtFf+zbCz8fN1dHBzcnS1dnGz++Qq0fQhctM9SJHYZKrl+RCNQtNWhKIZFjkTFMFE9TLmRnkg6fFM9PK8UH1QLO69Y2kOpf9Mo1Q8nS2OB3XVmfic/RiqZQn1alNQq5awZNxkNBVHpk90QmqyZ+uzcONNqalXIxJTvzJ3ffboIQ/Rd0wi0sxu5j5j3ulZgGhoQ4urp6e3g52juaHjjla27s5uDjaOHytmV3dD+4/ZH7omPWB47a/HrbfefCFaxDhhCtj137I0X1Nu76Felo1Ov2mnXojYXbITSA0o5GCeqNjNX3QdcLqY2APLIGGC8bMINVNd4zXni93EjX+gf27jyIuP4G97W6um6zuwL0b4DWNS+vA0iaYdBApg6K4GoFgkYoyDXcYq4vXSzI2M+5tPri9lJZKe5799WGpVi5hifP13aqsMlVu8VJFNTA+s9k5wMp4gbh6T5KVz3ySZmqsk2dlCk/GbJxOVoRGsbx9tq9cE3n7yjy9RXauWnv/jeC4j+cu4kKCja2N0SfMd//7pxsXHgY7Rlz0PO1o9ueu4GhyWDwzIFIWfxXiG0W6+/SrfY/FW0WgAYEQkCsAqQzQGwAOd2l4hJtfJEh5svQ0A8jO236Sarp1y/Tg4eKT1PW0ZxvZ2St5ucbifMPrQm1F6XJ73RfIiGmyS95Z0xUXBT55Sup5Wu5yCuzk0Wb1Fd12Fw/c3ZT3INCmiK2RspVKoVb3FV2tXKlTaGQYuq4L+rEdu/AGvPAWutFOkpWDVtsIH3rpmx3EzQGapg9vQoneK1Y+mz7q6XItnLMySdsYpy1N0xeh7FWcaJ2mWGOqvqouWbqKEy2Bv1qIVgeJmsZZ7TvwQgeS92Zo9u5bYdagPHtM9WLaUAhayR5ffdC7eP6d+nSF6nyD4Hyj+sm44NkMMnVspgDaVjb3/MXk5czx5HxIzOM+7/MV/kmvwi+9jbhQFpaY7x/57GRsVlBM1j7rxPhb1UkPmnzPFDqEpzuHp7mGP7X0vjaF1dGk2xzVZzRNgyJJEUQRCMZAEkQS9aZAvsaVrqHJKqbiy8s+tkVUrv/lerfEN6GX6s4+6PA7/dw7IqWiaRZDV5JZKhxNLFSs8GWrJIaBwF4lSIB+hDYg8k7KwxdMHEWAhBjQEwAfvo3tBjCdv6M7PiLaN6Gda4i+DfT4FmF2nQg1IGYI7fXYlhpUQwWu4Q38TS679Q1AnQVYUGCe+zsfB2iEJiG7va7e1snjiE/ELu/I3YGndwXG/dMh4F8OAS+6ZnDyda5qUyxZIaPYX83wPBlseAQ+OsSEQ1jgGfEsSDszvjDZvzDwTtXyhl2Vjy1/DnqTL0bMrihleqlMI1YYZDqtQKmj0bbpc1vYHvHga3J74YsroenXY3x9Hd0jT/3kdfIv3tF/Cr3y73PPvrmU88fEJ2aWtnYuHp4BfoEu9s6Wh47bHLWwO25lbW5lecLKwsLq+//usDpuGeYV6HnczuaHfUVeoTRHP8LPe8Dmh1r2fjfjeLTL/Yhu8o2U2cZXDhLYjRx8hYpSDpg6+MMXmBm2QEvS5xdBq/ecmb47PyZ5L/m4zew5zL3zbHOOSkPwYXgNGL8wSTAOkg3DFA2EpCQRePNcjgkzYxxsmq8pNOSnqO8n668lqx/cJaQ9BVhMQKtbROMXGnqE6QWy/GJ9TfVaz+D22Awzt5SbX6J7VcnOyjY21QvSn9J8QzcTLstDInn+AZsXLvLdPKUeXgoXn2Xf2JXgRK6rLzvpDIAAZZyLjQwIra9su3/+QShfD+QAACAASURBVEpUcviOX8vdfOEhMeSTsZOeEYTLKQBdCOhMS1CkYHT0s5C/QMDRe7oWoZC16anVrp7Ft1ULuYWmp1mmR2mmlMe6+ym6Z8/UT5/qH6UupKYbs57rn+eKn2cxs9OklaXipvJN3PQybETTVjccFMJ0DjMEJoHsXdutrVutbDpcPBAXri329G3xWTopR6kUarQKtVymUSjVSo0YR9d2zn1sxyxWQBYqYWutBGUl2NiI+tBLX+8grPZTZD2Y95yF7YX3G4YNEZptQPHXJ+mbo9Sv6CK4awTJFlO9wdasMpRLRPESmm+c+n81uReraZzVNUGM7QhR5RgmvQH/oJGd2qV4PrqQN7H8bNh4p0N/rl5xupIWXIQPK2PdHIDe6Ou42V2e0n/rcu3ZW43Xnk9czp2IuNXgFV9w8nzZqeSXwXH5J+Pyws8UhiUVhiQVHXO/7p/4wj/phfOpNLeYdO+YDNewhycTM5gKAMUwMqXrSKKEytGRmEoaV4smSUSqTY5klcJfxDHm4fSVLpTpWHiWT3LN3TJkyMVam4C0Ex43T8Y/yyzqgBHFWIoEQeCyRQtUjh5NVKKo8zgp0I9U+kffyS+q5FGoEhyENVK/jutZhzd8xjYDpE4A3/ke1bGJ7v1CnwEEBEDCeE/Hs/o6iK0N6Lq3+Lpy+Ks8TmsFwIB9wI7/zkAAMoaBSRbQqJkZudZ+UT8EnP2bf/JfApL/5HPmL16x/3CL/tErdoSoEOu/8PgmtWiRjmTw8SwFUzA7NIYYHydPT/BAk5rZCRNoxDjSpeqsZ9a9QlWWTNW+mecxFtVKjUw2L1eYpIpVscyEh2/Oteh6c/lded251yLdjnq6W9v4+1pFJ+wIOP1t8Nkd0Td/u/j0xM1si1tZX/u6nl4+Xq6ebg4uTidsrQ+Z2xy1sLe09fb0sbGxMze3cLJ1PLxrn/MRqwh7rzR7L55vBPKnX8BWR9sP/jh+Yt+on5V+vFxCbxeohmjCNhmtQYZ9+UH3TjR2ifboBPAy6HOe19oDe0no7u0zrkBkIPbIUf6tBwBduCxbEqs2ufJtmuwDXrVJVCyxxQY5V6rGY4T9rdyaImV5lr74sTrtmurmRd61K8T0ZwCTBaj1K0ii6V2fILtYXFaqaapnvq3Q9w3Cn+Xwysp5BWX0nOeL3e2KwgKid8hyTLI8JFIYFLwSf0bs7i119VC7+4ttg9Yjr+pPJclu3Bh9cv3Yd382P7Dv2ZOMx1fun3EP9P2/7zOtbekXb4EDYyYizgNgEqBZM0zDZWPTOhicMzbEHu5VTA1rh3sWu9uX6+uWX75ZKihdzis25RSo07KFj9NYz9LYGemyzCzDi8L5sjJ5UQE57THk1jVGVrqq9u1H+OTS7ACAAuHv30W5naS5hY7YOrZbW7dZ23Y6uc9Exquraj9w6Xo5R6EQ/A9dtVymUCmFOIq2E7zdil6uhRur4CvNuP+HqLvwivNaA0Y/PfWenja1tE2axkNIcHcI7gSHIDHi7i5NCBLc3QcdGNyGGRh3F4ZxYwQY3Im89+ac7353rf0v/Naz92NbU4yYzIf9j+58K0XWQQTkq+8X3uuVs9wx+jRWsNLHWOmgzA0xZ9Hjy1TZGle9xtN8oksQ6se4cwMMfQdR14Ccqh2dqR3TVI0I8ruYKc3DF/MI1ytFD1p1T6H6B5Cpaw2Tp8rlMcUEt1don7fEs83tSU1ZF8A3z9X4HE/1js/2TswMvVgYdiE/4lxuzIVc/+jXHsefhp3KOhb2MuhkTnBSgeGxa+6xr84+qYu6nusUfsc+4Max0Httw0ICbwFJVtU0wyE92I5eDJ2rFMgXkAQBT7JAF8wTuXoSf6mPoKuC6wyDnu1xvWfo88zvVPHbahaCvnXhXumNx8X1HWN1LUPg9uEx/DiGLBlE8MrAyIeZnW4R9wwsA46HncQNj3BGOoUD1TpY2dxQ/uZYCYCtXEeU6rrzFdAC7WDdIqYXYOJXCChucz0LXEOvKWPWlBIL04WNJTO94InGQklPvRoHY42N4FDopGt3fzb3+Dn8FijoJsgrCWQf9ZXvmZ/9EkGHHB/nNSg0mwrh9KJijjtKZo5g54UKDgY/0NRE6IQwu9slfVB1X4cW2iwBV1HKC0aKc4caqqdlIrVCqpAIZ+TSBdHE1gRfP9rNyr8ja3je/PxMpJupkflR2+ORO72j9kRf+cE38bfgMzsDE4wiTp168qoYAgU5O7s6Ojpbm1q6WDu4WthbHzZ1Mrd1tnXc8/feffsOHDxo4GjvZGNs4Wxi7XrY4oqhpSwoBvHr7yMWhxsN/uw4sGPY107XnS+m1StmhsncWjmzZpJSsKmrF/RepN46+iHNa/2Vs/6GqSho53yoCRDtRzh8kJp4GmAJFuU6iWpepFwRaNb5c2viuSWNenpeIuH3dQ2nPu29dZby/LIs9Zb65VX59STaqYSJtHRAIAEkysVRgrYELEnNlZYU6LtahPV184MwXHqGuLwScfs+7snjOUijvqSQ7Bmk9I2QBYaJ/QN0wccnPb0l9g4qJ0+lUwTfNoTt5EuJjam/HGv293c2pgY+Hu4xfscT3Lxctm27a2IycefJSOjJqfwGQLqwhqRzGrvk/XDFMIzSWC/qhSwg+5b725bqqlaLCxfSM/WvU6dSMqYz8qZzitUFJZqaKnV1+XRl+Xxdjb61QQ2uFhfljae+Zty4pUlLl2S/Xeps3oJ3L7fUj4VF4/xCm80s6s1M68wsGm2cOj0D+W/SN7n0KRlPLp9QqqWq/+6dlyoVfDx1smF4qxazXIHRFyHnKrG60jFpZt96M32hgfCpLDTABLRb75c+KERqHoY1jZlY62Mut5Pnh1lzGP4qXbExrt3g6xaZCj1uYhrBnh9k6tsJU/XImXrkdM2osmxwIq+Tlw2FXS/CXa+YuFmnvtsyfbdFe71BcbpcGFPM8H5LDizCn2vvuNHz6mpb3OkKt6gcj8QCA6cL5h6X3I/fiz6bfuZKflhiil/EPyEJmV6xGUFJxZE3aq2PPzPyvXEs7qlN8OWDDtEO/lfDTr/CMBdQNC2JpUOTxGSmnMKSEeli+riqf5Q2rljmytfw3Dkcd7GHNINVAcah/+x3f7jT/oZXfL5XbCZdBmBYK7SJFenUOzpPzRHpxKpl1sRMCxQfEHHHO+a5lfdVa5c4YyOXBxev0Xogwr46RWehsi1V35Wx0Jc73ZEtqksfr8kQt5aq+5pUPRB5ZxupvJBZV8GrrxY21jDLc5VtVZyKTHzBK3Jt/lBlHhePEQilZU2d+3xOfBt2BxRyF+R/FeQU8y+P2C+svf+0995xyAKNwOoFMg2BNkdhKJEoGQq1LhHjoW1YCJgCbRrvbJF2tspbwRMNNcTKMlhFKWFwUCkVSSQimWhiRsxf4NFXKDhpex2h8EX9o3OxXg6Orm6/mDoaRF0GOYR963fml8CT3zv47HE+dvLKBWhzzQR5DOTn4+/l4e1i7eBp7+poYm26z9DexMr0v6XdT2/dgwZ2NvZBnn4eVo5Gv+0+u/eoNvLk0M+/jlgfaTnyV9uu7ehAt5nOAjGtaXIWiaVVK9jNOlbN+lSLDHGf88TpXUbg+yzfqbvm/JCdCp/9QHwgzuAAKjIS4PHnxXKxQitUzEi0C9KFBeW8TqcQzHJppPqKtvtXwOeiYDdOoG5E4y5FsM7EEk/GL9Q2AJoZgCOY6hsVZJQq80o1zbUfSKN6OGyTRBI1Nuq7uiAXLo48uK9sqp4pLaQHhHMdvBXBEdLAIJmXz2xQiMTWXuHgKbIPHbePEPpGcs6ezk3wN9vzrbX5QW8PFx87x5Punh47tl8+cngkPgmZeA3A8j6guQBLqR0iitoHGHVgdlMDr6mSUpAiLc1cqSj6UFK0lV+wmJWjzczTFlcut3R+GEIAeNxHzNgmcngRNajFD+qwA3Pw3g+dHQv/vBUmXJl88Eye/AZA9C/3tgnevoEnxtdYmNabmdabWzbaOrQ4eDAePn/Hputl4zIZ7//SlagU44T/Q3e1CqcvQenL0dPlKEFq5//oTreS5tAiQPduY+k9nysRkyd0qPH1HsZyG/ETXezEKlO5NTG1OTG1yFTMYPla2Kf01WI3da4Zp6uCq8uHVeWfSrvsrHbiMzD1foPgRq3qeoP2VqPqWt3EySJGaDbO6RXKI6s3vKLmIuTyqSr74FTz0EyL0FRDp6RDlpHGNtHOHhd8g+6ERL0Mjk3xjHjjf7LQK7Ew7Hqt59k8lxP/XEkBF0BwvQQ5hr1I4K6wxFvU8Xk0USqSL1NYsnGhhi+Z4oqnYBg2T75EEy8jaNpurLJuWFSL0hsdf7nX7f6Pxmf/VxzqQs0SxzeJnHkyT0tiyqWaZal6VTX9gcqejj71T0h8+onzxe7eV40NPCLdQjAN4OGsV7CUW+iU65SMm6y8h6zcx5Ss59T8VE5libi5QdxcJ2qqxRfkMKvK+LVV4oZKdmmWsqVc3V7BrMpEl76F1xbJuGydfp4woTybXvl58BVQyA1Q2PXP/E5+7x32m5OHrV/An39sf3wmUdjfKe9s28CMzMF7x5urAD5NjRkkddSToQ2cDrAQ0ihsbuCBa0l1dfD6OgmHKxKJ+OIJiZivHWdMU9HaQQimJDvt9l1ba7ddRq4mxy99YR/zre+FzzwS/gg/95dPkImX69mkiL6at1pM6zyqGWRn4+jk4Opo5ejp4G5vYmNlaOrldMza1NLMxNzU1NzMzMLW2sZw/0EPW8djZjZe3/+sSjzZ88t/UNaHuw7vaP/jB3Kgyzw0V05u0EzBsdQq9ThETi2fkVRLYA/pD511j13f5QRPPbATRB9UBBsBV+KJZsZjgSGfOhwVColG/WkqclqvnNN/WgzNY6rwyLHSgraHNyA3T3XdiC2LcsrzNm+NDBi8mLQ+DAMWlrdoTHlHDzk5W15WM9XdBQh5gq523RhC3Na6ODxUc/LkwO1b4ooidU42I+wExtJZERYjDTo+4eq+HBEjsnOU2LuLXSOEXnFk92DWlUvPAh3tDv9kcnhHsP+xcM9j3kZHPf/acd3GGhx9kvAoBVAubJAEwPQ7bGnzaGYJq7KenJ9HePuG+PqpMOvNSkXJelnZclmZvrxSU1s/3d6xihj9QCZt4nFbJNwWjbjGIs1wCFM01NzY8PuebqC0Tn/zieTSbc3rFG7GG4CCldeUtcZFF1uY1Zmbgc0sW6ydmqxcKLcffmBS5qVchYyjmvz024tcJlEoFAIsRVs3vFWDXqsl6EuQcyWo+VK04FX7RhN1tgGvbiMukZWAbmNr4R2fNqGhS3Wj7JU+xiyEMAdjzeMEayzVO8H0lmB6kamYxoxrhulT3eSNIc5KB0VVPiQr7NVWw2Xlg9T0FmYWlPmymX+zRnG1Vn0dLL9Ux4ktxvlnIJxT+31yqyLKcm5Ao8+UHvZ7bh2ZbRnyj433ZUunWDPbiP2HfXf8fczcPjEw5lVAbIpXbEZgUmHU7TqvM5l+5zLLujkY0TpNscVSvBufBBiiZaZoUareYPG1GBIfTRyHo5kwNKO2FdYJZ0BgrHYEv2GQnQ8hV8OVvhcKDrjf/dPqkkNoqkd05v20AYoIYEo3CVw1li6kjct6R4hEulQoW755vzjuYpGz731Lm9hg70RC9+g6d0LZ3yVtqWQVJwsqkqW1qbKGDBm4cLK1bqa3b2kEqe7pVHS1Uiry2LVFEzXFwtoicmEav6lU0FY+Vpjc9uq+DDusUYgmFxYY2sVaunTbiTugqBuggDMgtxCQhfNvxzx/NDCwdrQ12PErJDd1vKtZ1AkWdzWwGkunxjrXOTgqFEyDtrI7mrmQZl5LI7upkdTciGptXtCoBRPjAiFPJubLWWQlYZTdVtuSnmpq7rLDKuBvn3Of2UV/HXgN5HwC5BJ+NDrpoL3d/dsXsK3FSljdDLz+HbEDdMTQ1NnJ3dnhmJWpjY25naWJlYWxuYu9s5mRsafbsYN791mamjjZ2JgcPORobmbx9WfcyyeQFn/TbQ/0/vJ577bP6F4WH3tyJwbfLs/AESNvNcK2cVwOsDIg7LsjSA5YSgsGCmNVN21lpyxp7geBN48QxsYDtu6AULWpnhTPaARTOqler56dV0mVEygSua2zPz+3482z+lunyi4czz8TkBLr+TDM55yn65ZUBCzNCwZ6KDWV+NxcblW9fpQILG0J+7qF/R3vGWSAw+i8fav/xo2pigpgGM49fbHDxFoUEScIDFMER0yHxxCNzTl2Ljxnf5S1e7eT++il889C3A79CrK32Hfc38XHzjzCwd5j9+5YI9O8xLMAgwdI1cD00hSFLxxA8xu7OMXV7NRM5PXbioxswesUfWXNGrRnaWBodgS2SMTqySgdEbHKIW+yGPMEwjKFukqj67G4BTT2HRL9rqtvs6Zuo7hE9Ogh9fat7rOnATz+wwii+/zlXCvrCmOzRgOLHis3iK17W2j0Oh49L6Dr5DydTjqplk1PqXViqWKEyHldC9RgNxrI+pJRfdbgRglandw5VTiy3MOmVPcD+o/r6sWNyQUNRThHEmmHqHNDjOk+yhJ6YpX8qX3qvXBmg6+bp38a1p0cpOoH6GuD7PUexmwTVlsNV5QPjRd2kTOauOU96Gdl7LtlU49aJ681ChOrGKHlo175g75FzdG16VeaY88WG0W9tDr91i06fb9ZgqldrLldmKnNcUOzwP1HfPYY+u4zDTWwjjl+Js37xAvfxDcBZ9PtQx8cv5g5ylvvJ2uRbF0HgsaWLRA4KrZIzxXNcARTRLp0DMdr7cE0QJE1UFTrMHOArBxmaKv6GVCCOvJazkGniz8ciNpvd8MvscgvIWeEvgZFi0Sz79CsCYlOzxMr+4exAtF0Vl5b+OkUr/D7tk7H89ILJ+ksFQq5QSYDTNLyaNfSGHgNV7VBrF1C1c0MNS/Cxt7hmR9Y7GUKSjIIlvVUTNRkiBvycRVZ8MocWGVeY+qzjox/+KgB5gQFxmeP6fRQzfKlLjQo+CTIPfKHqHOfe4V+fSxw2zHfP5w9vt1/YL+p6ZWrF6qLskc7GnGd9ZjminkWYZZOZXX3kVta+b29LGj7WHUZrat9foI9K+aJGSTZOItPJ4lZDBYK1VtTfTnp4rb9Fj87H//cMewb/1NfBp/+zCP8d6+wXWa2F2Jjh/JztP3tAAW5wcSvcEkgWxsXRwd3O1tXaysnawt7M2MrMxNLe1sHa3OLQ/v2//nLL6aGhlGhwZfPnXl871b9P48pd8+2GO9EWB2AG+8aPLidGukKjFbMUGvXpxFUYqlGBuFRCz6u90qRjzlvfKb+8QRyQpQXjk6ft2Z67wMeXxo4fKDb0BLA0dZlIsGUjK9TSmZmtNPzaqlGgGHSOodHKip7s9+0PL5ccS0qNdH3buSxaC/HhLDAzbnptUk5Fdo0VpYLy0nHV1bPkvjA8scZKmlioJ3f3riMRuDSUtvOnB3/J/ldRQ3jzMVaQ1NmcBTHP1QeGq0Oi6FY2ZMs7Bm2niOWrmB7V9jVyw8DPYy2f+NofjAi2N3f2TbUydFt7yF/A+Oie483RLIN5eR7zdQ0XahBUOQt/cL8aty1RwORp3h3X/CfpCw3dW0MoxdQBB0WP00jyQlI4VjfJBGxPs5aotPfcfkfuRNLGNIKAvMONroB7VysqtDmpmszU0WvnvadOqUqKVvu6Cc9f5N61KTS1KrjiN2glXuTlUu9X5C8tWlDyJwWMCblPLFsXDc1OS9TqoeJnOc178tRa/X4+XLUzNt+oBSne9OtyRuahpK5HWhgduvd1OqyaGqOKlnA8LUDFP0IUzNIWcBMrJClm9xPdNcn/n+6M/201QHWWjdd34hRV8PlFZ/oEjMbaeUdmPQayoMyzdN21aUmSVwDya8Y5lNU45mXF1978WKl66kM45PJpgn/2PjcM7c6bWoVZm4bYmYTfMQ8YJ+h165DHn8b+uwxCdhtEuQedsf5+K2Yqzlh5zPOPamtHRCNzwCjLGU+uIurnIfCSXz5PIYq+m9DhY5Alw+OsbtGGOBeYi9G2E9S9JIUZd0kKF4eezNnn93pnwxidltdcQl/65OQDYYrMaLlYYa4B0sk8MalWj0az2CzZFX1Qy7BNzwj75jZ+uVnFQrxRG5fv6S3f4OIXUD2zCIb5jBli/iyeUzt7Gj7BoYEsKWrFNoscUw4WCcZKBM1vJU256PrcocbivtqSyD5Gd05KRxED3WC3M2nQhXKBuVUMoXllVscWFR5tr33ag/sBZbyZAR7uaHtRm3jhewCE/8gY1fXwLDjMdHhma+fwyAtC3yJlsrhDo+iWyDollY2bEhJI+p4DL1wXMljqIUTDAIOgxhrqK6/ef3OHkOLny09fzgWAToWDvKJAvnFgFz8/nD1tnH1LHnxglxVvjTUBzCpKzy2ls0ABQaE29u5WVk6Ojq421g7mppYmZta2VjZOtjYHtizt766amNleVqtnJvS6LWTG8KJdUjHSGxMs5d7zTH7fJujvZejdSiwjNY6r0Xyx9v4wkYMKUO9ABbRX1LTPdTP7YES/4WLf61eMGC5/gA8iKI4HUVYmgM43JaUI9MKxVqFfHpKMzWnlOnGiTzaAJLdNzBWmtf2+Gr19ROZCX4pp0OSAt3zXj0DNtdkNBKsuqArO7k19TmiunJ2XA6svtczKON9kKGsVFJpASkzozIiknj/4WZ5Nf3spdL9hihPf3ZguDAkSh11guHkPmZogTNyGTR2rjSxR1y9fc/Lw2LnL06WRjGRwYHubkGuro4Hjtj/fbAtr2hLo1tWqxckCg2aOdWHV1RCBSnF3aEn2zzDKOfuiJ9nzlRBNocJH6kTgEAJqGfeiyWLDPo6l60nEWYJ+E0We53GmOwdFIObFTW10oJcVXY6/e4V2T+PJp7cGUiMZzx/ttXZJ87ISz5wuM7CvtPUqd/WA2zjWu7pM/Ly6Qc+fUnIVAkYvAnapFY+q1BNjpCYTyrXi+DLNZiVGvxUWi9QSZxO75Nn9yma0BokD5heB2Y39Sz5IkM+M8rW9JPnEGztEHUBJ1imyjbGtVuimQ3B1DxTrkV/irpTvZSVfuZqF20WjNZUjSjKhwSF3cTsZmxZO664jfCyXvKkXXWhSRJVjz2W1+dXUhha+uZqU8ylEofTaU7nMy3Cnx61veDgeMHUItzcNtTCLszIMuTAUZ+dB479sf/Y7wfdf97tauQYb+SU6BB0/X5ae3Y97k5qG28aYCiXqdLppj6UULdKG9cOodg0robIUGAp0hHMRA+CVd2BHsBLurBiKFZc0UuDYGSJD4p3WsT/eiTuD+MkI49H7ifevi7HDDGnm+BksmQSyxlHEOl5pfVt7SNootzcM8kt4t6eIx7nku5KaBMSNIkB6ZjDoZZxA3pkow5RrhstVQ9VKHvAM8PwDRx9HoWdQg1P9NdIhiokbTnyrnJ8awmirbKnumi4umSo4C21r4Uyju/g4Gv53EqxOH+C+ZIwlsmj5gk52eOcQrEok81+icK9HsUW4mnBj17uPub/l63bTmNba/eAwOOxg52wCSJHyRZzsBQOlqThC7UCAYdAYBGIY8PDJAJ5DIktq6wLDI8zMLP/fs/R311CvnQ6DnIN/cw76qvghO99w4+Gx919nQJrbx/v69mgEd5xGbM8jnaCBzpz+pKTo4eFub2ri7edrbOJsaW5qZWFmbXhgcN//ra9v7sH+PhhSqXSqeTLczPvlGpANQtQ+QCHB0ywP1JRgIIBbEgWZuk6NXZKi5IpeliC6pmNrtnJMm5ByOQLe6A5Gnht8f6WEfXYd8DreEG4Q5fxQaAPuiVlqrQTcrVModXKVTqBQEHDMfEDSFhVTW9mavvT620PkjLjfd/EBZzxcu6vrQC2NmiwvuaMl03pT4of3xgG10zLVMD6Ow2NpID3oUvyam9c6bl/L9vXd/jCJaCtg3vlZpWRWbe1Mz8qju4TpEs4wzzmM3DAdHivTddBp4IDVvArd2+5edju3uVqbRkfFxvo6+fv6mF/2MRw+1/w1o6tmbk5zaSGwxNCEZLqbl5aOfvxW4hfTF9wPPvak+mc6sny1nUYGeCogMllYG4LkOpmiYwZAmWRRlti0D4KhRtMlqiji1ZcRs/Oprx8wn3xEHfxFO/BNc79670nophPnwLDCHVBWcYhoxYrZ6iFc5ede7OLV5WPb2Vc9AoOAcgEs2Iuj0+VqsRTcoUCQaI/KVvNHVqsQG6CKf+jO5s9JM7sFjWOrXN173UrwPy7SdLEMl2uGab9H7ow+ixesECXrfG1mxL9mvATXR2Gpx6iaTuJSz20lQ6KvgGlqYCp/ksXn90MK21FV/ZSsrsYD1onr0A5IRWjbnmQoLLMM3VXr1b7XsxzPJfhlJBi7H7NwDjBxvasuVWktX2UnVOspV3UEdOg3Yc8/tx37Pd9boctw3cY+Byyjvp/dz5lViKqu1nh51Mbh7kM+RJJoDmeeIUpnYETJ9giPZIoau5ED6PGexCcph5iVmVvO5zXiuB1oIRg+DgYIUp6Xve7ScxvxgnbDBL+srzkGP46/l7VIGOmpo8wSOINEpn9aEpNcx+kC0PnzV97VWcVcG3XUd/9B11SHmd3ljURW6GCPqi4p57fUSToyJV0F0qg5RMt1aLWdlXX4NTAiHqod7y3RgavlXWXKIdqyd1VqO765oK3KHDlSEEGrrWKzEG2s5DlbFKZkF3AI6TT4WmMsbdsbCoT94qGf0HGv6HS7w6PZlK4b8bIdlcfbfcM3+0X+4OF+3azY3/sNUs6f6e7G8GkC6gkNhZFxiEJWBRxnCcZGcUNI4nNffDHGUVGbgG/mzrudPT9ytoLZOP3pXcMyCMc5BL85bFAx/PX2tBYBGKEhxlbFfOnWVQVlzWvngTduvXE2/u4tbWzy/9H18zE0szE0s3lmNGRo8ecXR7evdPVDuEw6DqVHFjfACZUgFIPzC0AK7Mf9fI5nsQ2mgAAIABJREFULVeqpcqnGSoVaWWWtaDF69XDa+uIjclGQf4J0V17IMcXyPSYe2A9fOz79dfxhEjH0kN/fWwFrwhpUiVXKhOIJGIOX0ikMBFw9FBnHzg7d7Awlw0ukXdUwlLvNtw7//REKH9kCJiZInS11bx+UJN8J+120hAUrFApgQ8fl4TjGtSIrA9afO5067Wrbz09S3393tU1iB886XB1rzliJkw4O+rsrko8S3Dx6tpn0rnTvHm3bdbf5oMX7t508bH9e5+brUNi4qkAv2BvV297I+u/f9yO6RtenZqa0SgVDMbUIFpW2sJ4nkW8/hjsEdwRGDkYdx5/9yU5rXiisU82RNbi+QsshY7Il8LwilHcHJM9x2SuC0TzVCazqW0sKxfxz0vYnRuYm5fhSSfI187xn93rionC373/sXt4obyhzNQeYuPabGrXYusM8Q2oCwrK9Domqa8ERPwt2YRQSBcoxmVSoRxJYT6rWMjoXaxAvmui6TMGNksxs/kj/KwuaTsOUK5sapffT69NEvkLJLF6gKwdoMzCWVOjrFmicJ4pXxXoNiT6NdH0HFuhwX6iq+7AL3RRViAkfR1SWw5Tlw+LCnsIOW3dRZChmn565Rj6bpPiei/ep3jIr7QqouLuhcpjCW+sziQ7nE+3CXpgZnfeyjbJ2vaUnV28g3O8s9tJO+cEU6uIA0f89xzy3nXI65Bp8D7jgJ2HfY2d4gob0Hn1yITrmefv50Lg9DYYCdyNQtIkLb24jiFyLWQMy1AjiNIhtKgeik8r7qqGEhoGmZAxIQQjqxoav/Sm7Tfj2J+Oxv/7YMxPRxNN/B46RT4bYswN0dWQURqMKoQR+GMU0ShehKZrWkclpt4XLY+dNzQ+vmu7daxPQur1u4V3ro8UJ48WvaBUp0uglZq+VmUnRNYOUUJ71NBeVW8nv6dGiQQrYFWTyCbyUD1moKki9SmmsQqVn4aqzSNQB6CskTI2plRIrRASsqjDj4ZbniK7M7nEHCEnjct8SiY/pzLvY0gvSGz//Oq/Eq/uPHHpW++Yr+z9t1v7fLXT6PNfDx228714N7m0rgsMGalu7H+eWnr7Rc7Z+288Eq66nbxlFHp2l0/0l1aeoKNOIPuAb/ziQJaeIBOXH/0ife4/rYKPQkaGRkYHRXy6iEuXiybmZ6ZBjx69joo65eLi6/DpwuxsamJlctTC1Njit1+2HzU0OrRv/+EDBw/s2b3z9+3uzg43Tp76wJNqh9A6FBpQiIGNWWBZubipWPw4ufVeA2xNbs5ylqfwC/Njy6pOfc+r+crL6+WngeZrurfR7aEHybdCwQH2xbaWq9D2KT5NJOWJRXwBf4LF4mCJpGHE6EBff1t5eUd+BqokXdJewa3Lxha9AT+7LxkdmWFQiR1NrZlPi59cfPswCdbTKFBK3gMf5gRcXleLZqQffOf64LNH5VHhaQ52qqzMyeQ3sLDwUgNDWmw81NKGdjxi0MYR/LcB+E+Typ3maX9bdJ25ecPN32rnXnd7l8T40/4+wZ7OXs5m9ru+/xkF7ZqXS+aVYjWVwK9txD55NXr19tDJs81+/tCw8M64uO5LVzGZ+cSaZlxzN759mAsjiOAU5Sh5kc7TkalKImGaxlBh8OSGptHs7LE3r2H3rveciW0IONbg50a5dQl+IQl//9FyE3SutKHeyrXV3LHOyKrK0rbZz6/Kzyfd0Rb+4PbmKOzDOGtSyp6QcsWSCTWBxf2nRveqbaUS/a6RupgPn8sZ1hcjeDndU3AOoFnfml5dVszqaRItkqPqI84M0qZg9Bk0d5ok1LPkS0Ldmnx2RfyJrhb3KcM82YaZ7yAttxD0NWOasmF1+bC0qJeQB2nKbe6qHqI04BGP2phXOoYCS7qianMTas5eKbdIeGmR9MbtSpZr8KNjnrf8gx56+95wdDzp4nLK2e20vVOCmWXEYeMgA6NAA+OgHXvcTGyjvv/d+ubzisZeZkEd/J+cdueAc/1YPn5cTRfNkMa1RI56jCwdwYsRJAWFt4BlTjf3M4sax4qakI0D7OaR8RakuKiTff1t929mCf85HP39odhtR+L2Ol065HrhRlpzB07SDGcNkkUNPbgRggTH1GBYM6OchUvPqk0cz5lYJvy6zdrJ1M/f2in/3jVUdQa+KnW8uWR6qHNlbGR2sF8BbZO1NitaoKquzoneuklcqwoJnsS3E+FNyMGmwpf3cOAKfGE6siIdiWnpoPdWsBGFXEweBV7CQqdg+l6O9SWTkelsymsG5dLw0GMK9TaOdBmBuY0mOaTlg7xCQN7hIJeAH91Cf7T2//qIy2d7rEE7zUC/HQH9cAj09e6vd1l9vdfuy4MOoH22v3uf+CPw9Da/BJB9IMghAOQUCHIOAtn77U64erq88TGk62F9XdlQTxm0uRc5yBSyFVq1Qq0BPX6ccv78TV/fMGtrZwsLBxNTq6NHzEyMLawtbQwNjhzYt9/a0sra3MzCxNjdxdnX1GJzBAkOicqxdyrzcIfER6PfPluaJM8ucd8B2qUV6caCaGt1YvE9d22TCsxjARUMUI0CEvgHVCO7/DWzNH3gyQPU41f6PsSUTKrQqqY12ulJjVIhE4gmmONsBos63NcFLsiofn6jO+1uf8ptyNOrNQ9uwMuKuL1QKqQeW5edcTW6KvX2ILRKpBS+B95JyRhGB1gNH4C+eDTw4mHt6RNZni7kR/e02W9RJ+MLjh7p8/apM7OA2Do0GJnl/v53xa6juTuOJB+waEq8dMszwHT7X572romxJ/3c/bwc3L0t7Q9+vw1eWzPLpG6IWYsUJCnrzfD1i5Qnt+kPrrEfXxWlPVQWp6say5X9nSosio9GMRFjEyiCcAyrGMUu0FhzTKaGTJqh0aZIZFF/n7CtRd5YJy7OJjy4Onw6sicmiHbnijg1mZucugHpn8yuqDV2aDC0qjGxKjIxL3dzzXKwybS1qgkO4L5NXxobmZGwRVKOVCbQsyZ4b+rF96s3qrEb9aTVMrQipXOmbIxb1LdCU75Xr77Xr+vGlSs8tXyArOohzA4z1APkWfyEjiqa4sgXxLpVxeyKdGaWrZjCfqKrbEHNQghLzfjZ6lFd2bCm7L9086GVb+sh1TBsLR6TPtJ3pr49rroyqfHllYaoG6XOV7Lszqc6n0z2CHnk6XXL0/e6l991O4dTjo4nHRwSLW1ijUzDDhuFHDENMbYM33vYa7+Rn41rfGMXtR8proHgcisGw888epBawlOvYJgK/uQ6nCgdIcgYotVhggLLmBmj6Zr72U397JxaeCtsvH6AVTPAy2ml38oe+sP69Nf7w34wjPnVNPF307gdlnF77E7czWxJreovaB4raUWNMXRYtn6IqECx9Y394/uMT3z3g8ue3X4O5sH3z10Tjg2IhsDinkp1b8vq6MgWGjM30C+HNAgbKpXNkEkoVNjfoCG2q7DNk+ROHKJpdLCxJPk+uaWSXp6JLUuBD1V0EFsr6b2ZhN6Uke5iCq6YRixiUlMImBdYVCaf8w+T9oJBf8lmXhkbe0ilxrS2/Ss8AuTp9X10whceEd8di/qPa9T3DmHfWQR+Y+T9+cFj/9rr8r2J/7cmAd/ZhH7veuLAqcc/R1z9Kjjpq5AzXwTGgRz8P/eKtH+YerN9sJwjruUJ7rc0pvVDU6CNBT1tiHHmhE47rlCBHj16c+vWs+DgGHNzRzMzB1NT2yOG5qYmVrt37TMxMjU4eHj/3n3Ghkf27vrr8IH9ZwP8ABajNyayL8C3zNDg9tefvbU7IhmtxyBrkLjmkTGwdAK5vshf+yhYXWcAm0xgGg+sigENE9DwgAUVMKcFZApArgf4qlX9/Pzq8vu1LWB9a2ttdXllfnZFr1+eWVyb18h4ctKgaKgeVfKi7u7plpd30RWFuNpSRmulsLsq+ZQvtPBZf0uRTMkHgA0BDq7GDC9S0NBXD6qvni6IDc4N8uw8F68tzEQkxeeaH62wtS41M80+cKDAwODlL9vz9hm+2XXoxRHz6oSzN30Cjv683cveOSE6zt/Vy9fWOcjSxuT7f4/kZy9hRgAeASANAZRhAFoGoCBAXwXQUwx0FQKwagALmYI1zdHg0wysjkFc5NIXaKRFHPo9gzyHh0/Ce6ZQg3PoYd0AZL6/dbMPvNKUD4BzgLZCoClvpeAVUFeiSEsGegd0GQVlB80q9xlXm1rnGhll21g8NzyQY2Wea201dPL0dFvLooChlHImFeJVvkyQAuZcK9qqxa/VEjar8BMvW7QVY5zSgXfC2bXJpffzmwqG6J1wRtSFVXcT5kdYij7iHEmopom0PMW8ZGpZMbssm5njKKew47qhT/8YzbXiF5tw+iqE7v9G3Xxo0Zua1mo4rBxFKCGUJpTUXGtJudF450GTz4Vsr5sFtrHPjTwv2x27bGoRt9sgwNA80souwdY2wdo61tgs3OBI0CFD/yOmIWbWkSbWYT//aZOW0z6MkfYiJioakcnZrZmlXdefZCKZcjJ/Gk6Udo5wMKyZXpS4CIzqgAk74KKqdkrHqDijEtaOENX2ssqhjMxG2p1c+E67pC/2Bv1kFPuHZeI2w7DtJhG/HA26kdJU3cvObkC+rR5uGuTU9zIq2/FlrehiMMor6MnOveF79x032OeOHRwV40dkY22yvjpNd+sKbHhrDLU0NKjuBisgdYqmNlVnt3CgSUPpUuPbJqk9OEQLfBBckfaYAani12QTy18Pd+W0IyuqSZAUWEM1DVOAReagRmvGWVlE7MOB7kw6OYtLT2NSkxmUp0TsPRTiNYPmX1wI8vL4NeHsN0EJIMdQkFXAv5wi/uMW971j7H/sYn52TvjBMf4/LomfO8SArMN2JDz87fSjz0IvgpxCQT7RIKeAw5cfpmEZpSxx8gi6kExNRyKe9LS/GepO7m5rpZFICgVLrQGlpBU+e5EREBS7a4/h3r1Hzc3tTU1tDY+YHjxgaG1ta2VhbWVheejAwb279xwxNEgI9AKUnOoon85Qr14fx4K922vczWaQtQxUOYfTAelIE7J6RnsLKMQaxmiBqjtTB8kExsfWWXBgTQPMyAGdClhcBqRTgEizPjunm51amtLPTarnp7VanUo7p1HNq8dVQp1eCnzUAToaoGcBSwJE8RtARJ9GD8j6G5ewHfK+MnTtG/pQg1xI/7g1LyHAWN1gPRE2mPtP44OLbyO9wOej2y/FTlZk9p+PJd27DAnzz7cz++fA7pd7d936eVvK4UM3dvx+5eD+goS4c+5upjv+tDM0ig48HuLm4XHE2HXnTtcf/93z8NpaTyOA6gIGazdrX60V3Z1NOat7Hj3zMmo5O2mr7sG7rvSZzgxAMDyPa//AHQVktCVEx3sEFMB0A6QugNIJ0LoBajeAbwFGKgFoJtD0D1B6C8i5MHXvuPp2uO7xaaAmZ6M4Yz49tXC3QeFfh7L+PpB+8GCaqeFb86NZRw9nHjpQ6eA4eOkCIOWr2GQph/GOr1Bld1DPZy+XjE7lDQMQ7kwxQlY2ougkAzMf5hVzS5oFAYGzydeJoBhVJw5gqJWD5DmqeJIumhaq1zSLW7qVZdnMFF2iGmVO9pEnW9D6ZuxSM361CT9f/ynJLC7qJZX0NBVCizNaYeUoXC01/VJ56uOWW88avU6n7XA4/W+DkF8OhPy0ywf0tcn2/d5f/273wy6nb38037HL7Zft9v/ZZvnr73a7D3h+9tWhA4Y+R0yDQqLu1LfioP2s/LL+6MSHHv5JESfvHbL0Lm8e6hpjN/ZRShrHIDB+VTulsp1W2kQqb6NWdTCeZENfFfU3wybA/ZwSCBUM111M7v32UNguh6Sv9wf8ePj4HrvEn48E77WN94l7XtM7XtXN7iVqm2HChgFuXQ+1rh1dUD5YXEVKOFvw02/ukRF3aHjaFJ82Q4WphlqWR2Ef0di14VGAQVdC6yglmbrOfkFz23h/kxIPnSJDOSN1owN1uNH2qsynvO66RVgTs/o1pOJBJyy/k9ZahWurwPcXoPpykX15mMEiEiKPNJqOHn4O63mLG8skYTOJ+AwCIQWNudLUZn3jDsjF59/HT319/CzIMw5kEwJyiNjmc+5nn/PfOMdv8zr3ncdpkFv8f45f23nu5b/j7oJ8T4H8EkEW7gevPLjU2p9FYJcyxiuY3DIGo5BKSigvuN8NSR7qK8NjMMpJtn4WdOPWszNJNx2cfH/6ZfePP/65a5fBzp37t237g0xiAB+Bd5sfqytrzpw6eyImNjY6JibAC1jX1V+KyT1m0eJtX3h4Z7HDwemhEi6qhMtqamh9QqRUj6LyZZNQObNSUH0bfjuAnH217moQPP06pfDlCrwTmOACAhkwswgs6Lc2V4DNzY9LS5vLyysrS2vvN5aBdcmsalIvATZlwAoPUGIAIQJdncaBVtKaC0fznnLqUiba0lltWWJky4yUDnxYXJYwJklDwCRbhWxXwZoEkMIVRMv7sTZpVerw7cTeC9GdZ8KqQ9zL/FwqfN1KfFzyve3zAlyzI/zq71+Lsbc6/NtPdkeOnIqICnVx8zU6GnHUwO1rUNeVeHX+y4nn56VP4vUvT0zd91NctBefMpadNtFet59/GTCfFS9+G7cCeTXTlgxwugApcrXx7XTBw+XiB4vFl1fKL65XXN2quLJRkrSaFbP0OmDlifvSLdulK+ZzF8zWbh9TJTnyEhx5Z/14SVHZv/9ZuNug9KhJvolRutHBFMO9eUcOlpsYVZtb1fv6qrva1/jsWR4P4CnU2VD6xdzZ7IGZgpEPjbTZKrSwbFg/OvFucmVZu6wRqxUM0RJTIYViVR1YgKGW9xM1eJ6SKpgSTK5Mzm9olpak01qqSIlgKHuI6lbMbAtuqRm/1IjT1yEV5UO8gk5sIbSvdvjts7KWzB5kEy0nFeoSeGPXsdOgw75f7fPbeSRy5+7AnX/7Gdqe+OpP+6NuCb8f9t5j6Lv/sO8+Ax9Dk+ADhn5/7nE2Mg+59bDozsPimJNPT5x+dvlW1qOX5XefFLn7nT1s6WfvGRMcd715gJJbM5BR0Z9ZNfK2HA4eEDb2iQqbyNm12GaYKLcBm1E9+iIXWtXNzQQzw29U77A9/YdV3Lf7vb/d6/Gjgd9/Dnj/fCjAxP3CvbSuEgizeURa0cksaacUNSHTclohXbSUrMH0vDFzh3NltQg4DCdiUpUEuLivTdPbs4HErI9iATKZ31JNKM0VtnYIO7rwTWXUrnJmeyGlvYQAa+bSYP3gfF5fnX6gWticNgx+1NuTMoivGWB8Giaop3VXk6C11G4wcxjMgldRYSW4oXomvpFNa2JzoALZ2PRyr0h7Oa/+N8+oH46f+j7y/Dchp0Gesf9yj/u335nvfM6CnGM/d0v4d8CFL3zOgLxPfhV2+YuwS5/21wSf+SX+SlR5YwaZk0Nmpo+ii4ikMiYtj4S/3FyfUFZyq7WllEjsZHMHuOOgmPiLIeEnXdwCDx+x2XvA+IixzeHDZr/8spM/IfkIADPT80VFJUQ8CfgIvN96V19cDCjlmNxMyOWkrtMnUo/uSbc5MNmdryDXioWtHfA3oxNlnZwsgr6aMp7GqDk5cNlstvr8yCVb6kN/2BknxBmf7iDnQX8v4auX8pGeyQnqqkaxodevLSxsbL5bfv9udmNFpldJJrli9iC5t6DsYWTTq1N9ufdbkq+OFD9teXoalnaBWf1IAM1UoRr1AiKwptEL8RIsdE2Mk4w1yuC1wu6CaUT1LKziA75F05aNfHmBV/AM//om/MHFnqunem+eGnx4HnL3ZFZicNWja5EOlg6HDziZmUUHBER6eETZ2cSbH3H9HFTsZ6tKvYlP9JBc8Zm/6TF7znwyeq808BeZ3w+qkF+0cXs054wE580UD7zkz0OAoWyAULP0Kl6U5KS55Kg8f1h9aa/u6qGZqwenL+/VJf05lfDDVMzXCzFfLkR+uRDx7cbpv2Qhv+Cd/q08ac2OcqoxNCg/al5hYl5haVFqa1ZqY1xualh+2KDuiEm2wZGh27cBGvUjXwgwxOrMdublfMWrtoWi0eUq7HITmVc+9IE3Oz2hWZvbHKfy9ELNFHZc9j+6NJWkBydBUOVkvpanWFLOrk0uLAi1GrJAAaMpuvBaCG6uFb/UjJ8HY3Q1CFFxLz2nDZ7dUp/Z8PRmWmUyuLsek1U68KWB+2eWgd/ahP9+JOzw0Rhzkzh7xyRrrwuHj53c6xjlE3ffN/yGhX3U7kMeuw4c277LYdsO64Skl219jIY2fEkdPDm79daT4vCEh1Gnnlg4RRvZhJjYB+02ci1pGqluxxc3ovPq0HkNhHIop75PXNsrKmljg4ckOfWYlwW92TUI8JCoHbsUcrnsd8u4n41C/jA//t0+ly/+tNlu6PfdX26/Hgp2DHyQVU0qgTBzwYScJlwBGJmc3pSS3pJXjnqY2pVahnqc3tLchaIQGezRMcHgAK+lQ9k5IO/s57VAah7fTT6dMJhdON7ZNVieOVabMVrwktiQSx9pk/MwdASEO1Sv6S2e7MkiQV8MQp4gRwpovPYxUVu/sKmHD+7ltw4Ku2Di4UEhvH8cNTROJqoVdO0cUTbL1Hxga4BmmPDim4bvPSO/DTrxlV8syC0U5Hz8X14xX/ud/Nrv9Nd+Z//ldRLkk7At+trvibdBPidAjsHfHD8ZXw99jiIVMHkZOHwmBlnJolSxaFnYsWw8Lr6w6F4LpI0vbGfzOqgMUERMUmjk6di4C7FxF8IiTsXEJUVEJDo4uI8hcRubH7c2P5aWVGLRuNXltQ/v3ne3QIC1DWB+EVApRK31haG+nTcTNWO1EnI9hVjRAX/Tw85rYqb0yrNQzBcS6GXOi2NA3Wlcwt/jl8wpMYbS8x6kACuo4Z6R4/7YgmRcTwNpqIs0CqcQiKpJnUyp5UyIeEJuT1dda8mL+jfnnsVa5172QpQ/JjanDRff78u8hMq7xKx7IOnN0FNa3k2xgA/TcuYgZww8Mz7MgVWQIOnI6kekhufU+qcL6OqZ4WLYm3OylrdicAYq7W7/44vdj893Pjs/nHkP8uY2vrXiclSIv4NDsKfXk5t3Tx0PvRkVedbRMmLH94+Mt2vSrotvhU7d8AUeeQM3LDcS9y2G/Djn/eWs1xezAd/NhP6kjftblrB/Iu4gkBkDlF+cPWcpP/733Im/p6K+nYn9Yi7+64XEbxYTvlw88dlCJGgpDLQaCvoQBVoOAemDQJNB38hCfgHuuyNcdrXZm9faONRa2jTYWje5OjS6WIOtTWqPHGoyNM7ffaDS20/b2AowBR9GGfI3TZxrRby7VQtFo/pixFo7Y6JuFNC8lzIlawtbRBRpWTErH6YqobjJDuxHslzYjRkfwEmJPA1XviTXr6rmFyY0WuKEbIgi78Tp2vGf3rot+FkwWlU9Ml7cTchqGsyoT7+TlvwwuywD3NQ0WtKF3+UbZ3L6vue19DO3Su/crU1P6c7OH7r4rPLUk+LwaykdGNH45Ec8e7oXMV4DwWSVdN16VlJUAyuqgdW3Exo6iBWNyOep4KRrb5OuvbV3P7nPyGf7Xusf/zL1jbiaUzOcWjqQWYMsbGYUt3IKmpgNA/KmYdXr4tH0irHbb5pKW0hvSkaaEfq4Ow0/Hw3/z0GfHRaBvx31+H6P/U4j31/3+fywy/u3/cdTS7GFTfT8JlJxB7WindzUTs8vhb/OH76W3BFxs+Qv+1gT97iLN17VFYNHwFBYcS0H0ifqhWMb2lKv3Tzl4596+QahtXWgPJvYmD+W/YINLuLCOmSMMS6uhzNcq+wrmIHl8QdT0JBHhK5UDqGKLqnHyKtQ0mq0tIEgbyUre2gqOF2JR7GR42qpdGaRIZohMqao7CUyY3WANPVP59glcLvP66y/4y+A3INBzkH/8on+Luw0yDvmu9Czv8Ze2pFwfXvMxW0hiTb3kh8OYNJJnFQ8LRWLyyRgium4KjaxkkEsIePqeeO3G1qed/R2TEh7BeJeHh/k4OJv6+hzzCvU2z/S3fO4j3+4j3+4la0Lb1y0srq1uLBaXlbNZnMXF5cXF5era+qkKs386ioAbNGRg41pjwEtB/gg31iiEwh1GGodQdCMEdXBBcVI1Ath9UX8RSugNpFz5u+5W7baU2brl7wW4rzg+3dCLY0AxuiajMZBDyH7u8dG4Evza5sbwNLsCo9Cfn3rXP7tBFjeHVzZ3YHMpPa358jtaVRomngkVzrwht32gNXxTIGr2pqhA8AkHdlIRVRPCYb4mFpk60tYzV0M+CEN8lw2nKkazulKTsCXPyCUP6m7G117M7byenTJtci6J+fBr2+Pj3Q9vpjk7eDkZO10KelKkKdfUljYKXeH8H2/nN/3b/yN0MWsS+ILju/uu3y8ZvLu1N8b4T9uBnyx5Qva8vt8Leib9RO/62P+kB7/efnCEeCW9WLMX/OhP29E/7QSAVqNAq3FgDZOgDbiQBuxoK0Y0FY0aNEPBMSC1iNA+uOg6agfphL2bN53rzr4rxLTA2XWtk12jq22tg025g02pu2OloNuDl2mlu3mNtU2zuir94ARwnILQvK8dvxmKe1q0VwB/BPdTpaqmwpMfxSzJfqZZQKatCTXi/oIk10ETSd+EycSdKF5Azg5cVzHla/I9euq+SW+RkeYUA594j0Nwc+3ERZb8PpGjKJmhFPSjctpHsxqqEguri1pKS1phgwRu+nShNfFcf+Unnxa/iS1IyN36N7j+ojTyQGnXlgGXcxvRpMkq3CqCsPW0gTzFOE8iTfTixaMUVQFNYPF9fCMku7Mkt47zyufpzfffVFl6RIPAv311U8Gn/948N+/myfdyU0tGcqpwyWXoPKb2enVlBwwK6+J9TRn+HXRSNz1nDuvwYk3i28k91573bfTMvZnQ98f9jn8ZuD46wHHbXsc/jzk9+se/x92+qaX4Ot7pTW945W97KIWYm4Z+lXOSOK96tgndT87nfmoxY3RAAAgAElEQVTBPv4Hs3Ar30t2TrGxQWcvhp4dqGzlwPHdVa0Prz2LDY4/H5nQW1EGqy1gQsoIWf/ImipEI10y6igV0cIcqlT0508PZ8tgb9jQp+ymF/TO1xxOEUVUSBOXMGXVbHkDVwGZmBwQqZFE5hCFhWHxuBOiSYF4nsdfYLEXCZzZFjK3kSdoEcnKuRPPYGORpbW2z94Y3Hr8x5lr+67c3X7i7J+xZ0MzirMwtHqurJYtySYwM4i0bDIxj4YroIzmE2ElpNFqGqGCQH7bA0tu6y+B4zrZ4718Pig4LNEnINrLL9LdO8z1WJCHV6hvQISXbyiTObGx+fHdFtBQ38zj8ZeWVlZX1xvbOiZXVtSrK2vAFhLRV5HxHPgwvboqUE1TaOy+uUXu5nvJ0gabJGhDwrN0PdnyrHNAzTnmmf2Lt1218ZaT/mZrUb7Iv/9qO3wIYKI/aMYZqIFBaGs3pGNlfhVYBTZ0y8yB4VcnY+vvnO57cQqffw2Rda70XhA07xK87r4UnS+E/YOqOw+rPE/uezOlQHzYECIHi7GDRTJWO220qK3kal3GiYb0mK78UxNDqYqxnI60+OZ/ThTdCHgQbv4qziX5pFfu1Yi3l6IKH1ySkzBDLa3VhZXN4E4uVwofQQ13dQ/UlLyM9S2McetK8gSaXkw+9FNdODp1asdc9Lal419vBIA++IE++oPeBX2xGvrtSvS2qcgfZ0/8unbyj9WYn9Yjv98I+2LlOGgp9FOYXQz/74kALUWAlsNBc4Gg1UjQUhRoJfGnmTN/T100XX8ego60KbExLrK2qTW1BBubNlqYQhws+j3skd7HEHaOOHf/bmdfqF+0vrRFVwgRP6kW3KkgXcybyRlaqEAvtdPX8PIt2dKkVCeRqFlUzhRfJeklaLqIum7i0ihX0IX+VG0mT8zwVeuq+a3JxVXh1DRJqIbRJ7sI/6O70EqYbcGpGka5lf34IshQQeNATWcfFFZY19qIILRTBU/KobdS6h6lt73M6rp8v9I35vFh53hz73PXX1f34BV9eCmWp0WxlcQJHWFiGslQIqgKhnQZw56qguAqmtCtfey3Rb2ZJYN3nlfbeZwFfXf4m5+Pfv+78fd/WPy63+1BamtOA/Fl8djbOtrLYtyrUsKN5O6rryAnb5Uk3S+//bLhcXrXm3JSejVtn13CXpvQXw85fLvjyJe/Gmz7y+aXXW5/7A38fW/Y45SBDri2oV9U2Ep8ktP1KHUgLKk46HqZw/mMvdFPvnY5t8Pv3i6XK3vNYs3Mwrwcw8e60TKusq4KeutO5on4OwlRiaXpKaMNpcym/4eu+/CK+swex8+WbD7JbnZTNtkUE0vUmFhiL4CKFREBAUXEDkpU7IJI77333mYYhjoMMDB0mGF677333pihqZnfcXe/5fzO7/ece97/wPu8nnuf+5z3+9Zj81JVoFb51LCWuoCBA4hjDaLRUjU8VzmZLRtOlwBSyC1xdGQekVbC4tfxJa0CCVAoAYulEKl8gsOFE0hjJApCJOYpVXqBSMdkaag87SiF2UuhgOk0EJfTzOFWspjlXH6NTJlFobcbzB1qXQWJ1kimg1l8EInZgiHVYClVZGoFCVOCnaogTDTSZxsJsxVT8JZ5DBjLqh5ClA2MD1CYo3y+h3/gDf/AG2f8Lp84E3zybPDxU4EnTgf4XbhMJrOdrjWrzdnc0sFkst+8eedyLTe3dyhMZtuS0726xEPPtecku9+alt063Vv5OArqdGndb53uN3Y6C0EmjrltEreG6hZAmbFneVE+kohT4rNe7mdPkRt/Lv/sa+vYwLKaK6BhsXPTY1Do28UV96LbrbYTOnpyQy/2PrrRdusUIMqnNy4AkBI6UH63OffyAiQe1RczBbg93fUQN5VrNiLdbil+oY2IaFFyB/mktvHueFj74/66yJHGu0jwC+50XndBRG28f9SpdTd91t333RYbcuj15RPJ1y7kP4wcbqxPeRQbEXIrLjazq2f8ZWL2gwcxjyKv+u9e/8p3Z/65LZy8m0v194RPdiof/KC/86Ut/G9LF/+4esFj9bzHkr+H8byHKfRDU8QnhmufGMM/Nod9YLv0B1uwhyP0j9ZLfzSG/FEf8gdtiIc29L9huuKhv/JHdfhHjsfbDM89LWkhS2WPHFUp0/euD14KHfA+NrB3/+Dh/aM+R8ZOe06d9EQf9yGduYA7Hzblf43+LFtdAJCndIji24gPKjWFI6udRFMXzi10aSlym3mJSGFLRUoRgSMbI2iH8KZhghlO4Q+jlCimmiy08jVv1I7fNc5Vsen9DJQZunaEoO9Fv8+6vThrL1bVjeQBJolNQzNN/RPAwYH+4dKu7iIItH0WVw4Yy8kH5+b2Rr+sPeT/6Pj1xFN3Uo4EPu6CM4fmxW2DGCiCPoikzVDFCJZyDMudocjmaCqCwA5Dibtg1M5hag0A2dCFK6qfDLiS+M3m0//84dC6n45+8Nl2jz/8EJPUEp3QkVg2mVaDepQ59Chz6NKD2lPhWXtOxUTG1mdVwHonZMBRdf2AyDPw+fd7zn+73euv3/3i8bfvv1x/+G//PPzV+vP/2hjifyWvAcyqAOIzakdvxtWdDC044J/9c1Cy57Pq766lfXc995uQvF3hlRuOPN1+MMrbOxwOw5LI0pKqvqjn1Uf974dHRCe9eDwHbqJ01uKykjUdzcoxqIY4T5wG48dq2dBcBSxTO5mlG8kwdKSKWhIpI9lkTLmQ1aoUdSnFPXJhj0zUL5cMScVjPD6czZviCNEsIZEhoLIkHL5avsBlD5PwXXg0kEZsZlJKqcQCOqWEz64Q86tF/GIKuQJPADGZAzQGhEQZ5woAVHYtiVKMni3GwBuYM11CLJCOapifGqZyETzdAJLdAkNByAwYj+dx8Mi5k2cunfIN9fW/EhR684zfJe/j5876XaRQOMsr7+yOpU4QmMXivH371uVydXaB1Hqd2/3OvbIsI+Lq0xLdTr1tVUNTUqcw44uLxrcW81uLmUrF0ulY99tFt1nslkxjX/iz7h5XR/mhvfa478cg121t/XLd4kiv26YwSzk0HHqgv9dmMLktS261UdgLeX5oX3GQZ/vdk9U396YEbsi8sSc/5vhCz2sFvkI0n8aZS2Ai0vALeXIt/I2bj8Y049D1SumgQTss4rZoFAC5qF4jbaDh0p1a4MJI3EDj7UvHPrl28tuLB7+86bP5oe++B+eOPA/1r0p4/ejqrbOeZ8+dDrkUFnXa9+Lpk75nPA8GHdj28tyB/KD9wOve73rT1bmBpvTj1ld7HA82Oq9/5gr5k9Pfw+broff10Ad4WK782Rz+F02whyrIQxfkYQn908q1vy9HfOIM/6vtyofmsD8Zr/zBFP5H/dU/6iL+rIz4WHLzS2uClz4tyFb+UFr4WF2dJipL46a/ot6/Mxd4bsB7f/eRXYMn9k/4ei+cPTl/8gzl8k3S9YdTlx+qstvUGSBRYgcpplqWD3nbT1d3otx6twDBeudyoxaIZo2FjSBLJ0mqUbx+DK8ZxQlgC3oiV08V2US6NZ3zrWFpRWaxUqTGWaYBRtL2oc19WHs/3tKPU/eheOAZHHB0EgCFtvcCAeDSTkBmezsETRycIhYXdEbdSg+5nrbxcPg23+gffW5/9P0xr/MxEzjtKFoyME8dXKBMkfmzNNEImonla0cxvHm6Gsky9U3zasHoiva5/JrRjOL+/Uevf/j3bZ9/uXXztv3/84+Nl27FzZD0gXcyo5NB95K7w5+1no4oOBGWte3IvQ2/hvtcePEiuW1kTv00pbeqix4ZW//XdQc//m7nt794/u2bHZ+uO/jXLw9/sd730+/81v0clpg/mlgMe5nXG3K/7PrzrvQmxm/l0xez+765kro5quyzcxnfns365uCLPafifM49ggyTMSRVZx+2oGYqICz+6uWomGvXUD0ASlcrOj9LAWwVDXVLkTAeqp8Iq6b1pMuHsozwPDM0yw7IMACzyL2ZtLkKGQOol0I0kgGFqFcq7JOKByTiIalsXCgeZ3DhNM4kW4xhy4kMKQXDJMCwiD7MHJRJGhCxWrm0Khatks8uYdKbZdJGLq8ShwNQyH1UYhd6vgM120IhlGIR5bi5Jiaug41vp2L7mbR5qQIlUOOF+kkCv3ca14vBQ0gED78L1876hZ8+d+mM3+Vz58POnrt0/KT/Ya+TbI5w7Y3b6VxqaWlhMplv364tL7s6OtrMJsPbFdeq3ULDIttrKtxvFlff2LQG6RwSrtWK3y7bV1wWkYSJxk6+W7W47TK3mYJ+cY5wZaMm+hBk//p3L56Sv98A+fQfS201bjX3nYJPRs6C+3pNNqt7Zcmtksthg833Iy5t+9Pr0PWvwr57cOHzhIjtBQ+PveNB3MIewfjrGeBV9MRTAjGPoxxYdfNwjBYstZYtBfJ1IDS3aJySNMtOnOPG0dTpaOYLrjgLOf8yLmZnoPffAw/+8+Leb68f2nzba3v0ac/yl4+Tou/5HvL0P3amu7Xr2sXwiyfOnt+79+TGdTf2bMs8f7Qu3HchKcoNLVfl3eQ/8zG89HLEbLdHfLYY8seVII/VII+1i+/bTsbz7w0bQj9WXvyr+OwfnMF/WQryeB8XPZZDPZbDPJYjPBw3/mC48YEm6gvVk23KhKPynDB52UNpTaK0IY1X9UJS9VJVHivLf8ZJvIeODhkJOd57Zt+o/9Ghs96TwYGzV66J4gsMeUD64wpWbCMrsX3uSZmtB28cobgFVi1J7FTZ50bmzGKdCMOUI+mCMZQRzRDA5qTTC5zxeRtHaRZqrTrbknXZqbAYiELjFN02TjcNEw19GHMfVtU5x20Z4w0gcGNIMKBnsBdaV9uUUVjwNCmpHz4xjsAlp5V//tWvn3x92OOjXR5/3vHZ5kBP/1cBt3Li8vqG0DLwJBGGYYDG5hvAw30TSDiaNopmzVAUkxQNDK/qmxcnlw209OOPnb/793/u+Phv3/zr83/88K/PNq7fUFnTTOMbwHDaPt/7V581hD9r3n027mhQyoWrufu97u0/fPNxTHlt/Sya4ipsmL/zvOpo4KOvtvp8ttHr620nPT7a+tE3nn9b5/Pp+nN/+/7cruMPQ6Mrrj9tfJ47dD8L8rJy9lHZxI3swZ8vZ3554sVf9z9a55O44WjcVs+n2w7c6YIwybTFTuBCWVH/7bDnT8Ki48NuzTa1IZoaRwpz2QNAxhCAPdbBgDXONafimxJk3Tm63hx7X8Fqd6G6NXWi7MF8TwoP26AV92pVg3LVgFjRL5ZDNPpJoWiYw4HiCd1oXI9EgVWa6DQBkiUiY5nYSdL8AHayAz3VQUK30Sn1VEYbT9rOVwD4snYmt5VKAtDQ/VzMoBTfyJ6rZiKriehaHL4Nz4ZQZbNcM0FkmyELyAIFgkTpn5yELszBSViP075hJ8+GnDwbcsbv0vkL4ecDws6cCzp+0lckViwtr9rti52dnQIBb2VlybVk7+vtshp171Zcyw4LlYBpbqh2v11+u+ow6uQIxHu6K2tW17JJKKahsZOrbyxuh9xtZ+ESAqnXvzfE7B/w+vFN/Avmxo3jX3y2VF/qVnBXhUwBlQgahBiXXWsuu9uopHU2TBXF5t/dnxr5Y3vBKXBlUHXCydhLW1CtTzmDr7Dg69PdIWTsU6Ywn2cCL7vJC8xKJL2YrmjimNtmRdkQxrNh7uMhbnQPKRyEuAjD3uwdiYh9vsNn7x/O7/sieN93kUd/ueW57YbXr5nR1zIfRvsfOnjusFd7Re2TG1E3zgWc3/nr0W+/jjq4ryjsYvb544X+3sb2IjesXpAcLo096872M91ZZwr9wBHo4Q73eBvk4fTzcFzwsAX9wRj8oSb4E2PI31cvf/I25IO1YI/lYI+lYI/FEA/rJQ/jFQ9D5N/1TzaYU7zMJaGm+oea5gRJS4awKY1R8YBb/UBW/0JZ/1pZ9Vpa9JyXfp+VGImODhkNOz0QdGY07BLrRZomu4n7qoH6vBb7omruZYW8Y8oxy1plaZZFRiNXSZrEmPlqMZohR9Mls3gbladE4g0EqhZHcfCUFonebHI47Ms2pVlD4OvHKbYxqmOcLuucVXXOGfowcvA8tXsKPjDWDuyuqW2sqKzNyy9MSEnuhUKnUdjS2o71P3n+vDf40KkHJwIT/a/mBkeWnghJ2eFzb9epyGGcdI6lXmCpRhdovWNIyCQOMkUCjGCnafoBpLh3TgSE0a5EpXy1bu9fPvxm47cbLxw7cMFzh/evPx3Zt2/Hr4fPBt7ZevDiliMR3iFJt2Lbdh2PCb1d7HXy0SGvOwH+z3x9Y+49KYt+WfUytTU6tmLdL75/+XLvpz94ff3T6W9/PvfhVwf++Om+zzed/WKTn9f5l4kFsCcZ/RGvWu7nD97LhgY+bd4RmLrlbMLmM4nbfFO2+rzc4vng8JnnvYNsEtGIGGdDAJPxd14VPUiofRKPbOlEtLUPlRdNNleguypl82DxZCsJmMPoyFD3l5r6ShZ7ihe7CpWtaQxAMqk/iz5VzCc2ygRdKhVEo4dp9DCZdNBqQgg5UJlgjEMfwWF7JBIkhjBEZc0KFORZ0mjbaDuECJ+RMwd41BYisZXKaaOLWmn8RiKtHoNqwM60kyeA7OkaKryKMllPRLURaAMU6TTLRBS62NIVOk/HlWhIbNYUam4CNTtLRHp4+1zwOu7v7XPhxJmLvn6X/S5cPnMuyOfUOblC61h0mc3W3t5eiUS0uGh3LFpGYVCbSf922bnssDLIhPaWevfb5TcrdpNegUBMaDSSlTWrc8koFDPQ2OmVNfN7ug4uJeMK7fZG8zNPqM8vawmxzC1bp775l6ks3y3n21h0jUzWNzFtfPPGbre67QZaTz2+OQnV9rD8+a6OPG/mxBMVLg8BvAeruYzpvT3fFzg5dB5HjMSwn6GEWUIncJ6ZOcfIoKgq2NbaGXFyH+23fsadXvp1EDGkBxc6hLkxMnO3pjrY1+ujkGPfXz360w3vn28c+TnCc2fs1cCcZzFn9u05tf9QS2nVzYDQKyd9fXfuOvTlFzcP7Cm7eaXosn/RRZ8s720uUKF7sIT97LS76a676SrrjIcz/AOzn8da8Pum8e9hHo5AD4Ofh/niH5bC/24J/LM16AN78AeOy39ZDP+L49r/2G79zRj5menJRkvygZXy4N+BT972pTp6clXAHHFrGqf2Ga/usaj+pazulbz6tbwsXlr0XJz3xFSZKMl6Rou9x02OV+aWWis737ZM2WrGFGV9wopeYcuwfZ6pRTLdhmXl+4m8Mj1TKsMwNTiWDsdc4cpsVM4SV7QilC2JtHa5yWpxOhZXrAqTCsfVjBLfz+Ycp0s6ZxSAGTMEr4Ngqd1TA8D+2obWtPScgsLS3LyC9Oys9q6uCQQKDJ04eib8fOiLsyGvD51+tv1I9K8+j3498WDTwWtf/xq02+9+RQ96jKAEwynwBf48WQZfEM6SNPM0Axyngs4Kq1rGN2w68sN3O/x9Am8GBl/2PnDN50DEyWNRoZcK0wtqqjsj76cH30qMeFgcdr848Hbu0Qsvtx+5+f0vAdsPhHufiT52+u7dmPwbkelJma3+IU/+9MnWdT8e9fD45o9/2/L1Ji+PDzd/8Omu77ae/eJ7n8Mnox8ldlx90RT6ovXcbzW7AlP2hmQcupK70z/l8103Nhy689kG37NBTwgktUG9SpwjV2YWR/qHpt95MF7VSBsYQgHaFwBNzJEu1QLUyZgQjjXh29OxDa9ZbWnC9nRFR4YOmK0EZCogBVRQynTTM1jzk/Hu+LnRzIXp/IWpQtpCHQfbSpqspU43TfWXtdckIMdbNAo0gQzhyGbwfFjvfDNgvhXKGh8R47s5xC4Wo4sjALMEACqrFYtvwSCBuPkuKqIOPdmImwWSMIN0xgxPSpIYuMpFqWpZKDYJBBoOR4InUxA4BJaC8fA5ffHYyYBjJwNOng0653/pnH/Iad/AYyfOiiUKu8NpNlvBYLBAwLPZLItO68Q4zG42rLkcyw4rh07p7Gh2v11eXbKbDcr5+XGNRrK8avkPXRRm6r90bSxa3nVK5GbDc8+hk7tccS9oW3+a+n6dNDvNLWAZ2AydRj+GpahXfrc4Ft3Ldjyorvq+PyjlQlfmaUCGZ03szobEI4SBGOJIDH0uBjl5eWTsDAwRMLhwqR8TNcNLmqbHTtGeE1RZDEvhpPAFmHwdRAnrJAWDiMFQasQw9uYE5glkMOaM18d+B786v+e7CK+fbh7feePEvqdXAgrjn5/av+fMEa/u5vYHEbdu+gf57dmz54vPgn/Zkhh4Jsn/eF7I6fprfkW+uwVlL5xtidaiCFf2eUXkxrVnP7kiP1+9+VdH2B8sQR72EI/l8L9Ygj3Epz20Fz9SBn0kvfAX0YU/SUI+lF/9hyryX4r7621pXs7igLct99wDSe6RgiVosb67UAbMlnYkStpeCRte8apecIqfM/MeM7MeMjN/01YlmOrTdRWp1vpSRUGRsqjOPYh2Q7DuMeLaKFbdN+nCsnQomtuyLCUw1zRWLU2gwDF1BJaVKljhypxMwQpf+laiWZEYF5UWm9X1H7pKLEc5gjdA8TooXt2H0oKRuh6Uqh9N750Bt3RlF5QkpWZl5RVm5OTmlRRVNDb0jcKHp9FRT9P2H7+2y+vm1n03ftxzc/3ua9/uuPSv7Re/3X35fzb7X3xU1QEXDSIV9WBUD4xG4bv4KjdJsEwTro7NiQ4cCTlz8vKXH3997XzIw0thryPCn4cEJUdGFccnT0HGh3onW9tHp5CiNggRMMqp6aecuZHx7f4rn/4SsNXnXmL5aE711LUHpTcfVYTczkopgeTVj2VUQh8m1YX9lvPpxuO/Hr/97c7AD//l9dmPfh9+ddw3IjsqCfyidCaxFh3wqGlvcNr3ntFbTzza7HV3w+6QPd7hGVn1SqnFqbcz5hBVqUl1Sa9Ha2pdTJaDRlXMTakXJgVj3dzhNu5QI7u/HNWQMFXyCFH2BF/5klYfL+rIUHbnWsaqBN1Z87VPIEV3wMW3uqvuDjbGDLc8GWp8Vpd0aaDscVPq7az7AS+vnYiPOs8lQQQiGJoOJAr7kbyeRnhBJby4jzU8JMZA+FSogDfIE/XT+WACDYTC9qAxfXg8AIUG4wkwOhUh4JKlUq5CJVEYFQoLn62ikYRMqphB5+AJKCoD63H6XOiJMxd9TgedOBN45lzwqbMBR318D3ke53CFjkWX1WoHAABMJt1msywvuybGxxwW46rTvuywCtiM7s4O99vlFZfNYtTMz4+r1eLlFdui0yQQ0VGYqeVVy+92uVtPYxTdIdzerHvmNXRyl+3ZY/KWLZM/rKe/eulmUvRctkShnmXwhY4169Jb98oyvLai6PbFvAiv/Bt76x97jhSGVD05BC4MREAezI/fGxq7CBo5CZo4C5wN6Fm4OcF8NkqNhFFvomRP8Yb4YW4UkBgMJAcBSRda0ef6CJf7kOFjqEcweOxZn0+P/fqp19bPQg9vCT64JXD/T7cvnMiJfXxy/77Thw8D6xqeRN69fObssV+2H/ru6xveB9KuXkwOOVt04+JD719fnNgb67WNVhr7ZrCEn3lFnuJPj9pmerHH+nSb+f73xlufa65+rA770HD1Y+ONz9TXv5aEfyMI+4oX/i9J5CZD7P6lXN83VWHO6ghn4z0X8LmrL3kJkmsdKDT2Fqp78mSdaRJgkrg1SdiYKKpNFtcky6oTFTUJnIIYZe1rfUO6A1gpryiUllS4B6fdQ/PuafybabQJPrdCZq0JpG6jVUakLSn1ShJLhWfocMxFhthBF1gpbAuVvciTLv1/0dX9m652AKPtXtD3olX9aCwA1lDZmJadn1dcmZFbmJqVW1xTnVde1gQCD04gC2u7tu69sHXf5Z8P3t6y/9Z3O65s3HftkP+zc7dz/e7V3MsavZfSF/Wq/UFCS8itjOjnFWMIOU/pFqndVJadTFEGnL4cdNzv5Y3br67fSL51N+1uzAywfwIEHeuGz4zh0Bhh9yB+hqTHSn4/dDlhe2Dsvois10Dy3aqZl22UuwWzL2tJSa2sdtQKweIeZLpf1KE2+8Vt8o3d7Pfq80N3Yyrmy2GauCZS2Yj2Tuboy0rE43x4VOqA95Xcbaeeff5z6Le7L2/cE3L7YU5SakVFUR2ovo0xO6OnYMEFqZ3ZCe1pifCaKkhRHmMAZERPEjuq8K1F8pFm4UAVszOX3JxMa0tjAbPo7WnMjnQROOffryyT1hw3U/7bQO41cO5VSMnt0eoHiKbY3sybc9WxPel3616EZ0f63Tm1vTzlhlDQT+K2oZiNCE4TlFxVO5FVN1sBE00OsOagbPIwiw2lcAbQ9O5ZfN8MfmCOCCfwZqhCNFf475mdArFUIBGJZXy5kKlgYAQsoohD55HwSDJl3uO79b98vW7LV9/++K91m75Z9+O/vl3/6Rdff/TJpxyu0OladjgcQCCQwaDZ7dY3b1bn52YWraZlh3XZYZXwOf3dIPeblaVFi9WknZud+L/pLqAn/0tXS+SW38Xf2aR5cQR2epfl8X3yls3TG9ejfot004laNpPFF83QBTzLquON2728Nt3elhhyPvvK6ZQLu577fG1HVruF3cM11wC1gQBQYOugb8vomfYZP8B8YC/6+gglaogcNkAKmBLenFfe62NcbsOe76IGgWkXx8S3x/l3hwiRw8iHXX0P/M58tW/bxzu//8vubz785Ys/bPv8zwFee2Lv3T595NB5n+NdzS3REdcvnjx5fOfOIxvXhxz4NfLkoct7fow8tvf28cN3T3mH7try8NievEsnYK9vSutfD0d5016fZ8eekMUf0yd5q57vZt/8lh3xlSRqA+vq94Kon7UvPe2Z51dKLi9XXrdX3TJW3VnqjHWA4i3gJFNPmrE329Cba+jL1/XnS0Fpks5UCSBd1JYuac2SttXFSb0AACAASURBVGQpW7LUremSunhVS4oekL3YV7UIbnCAAW7Y+JvhiZWxSfMwTAEdMi6g3ArFokBs5PKXFVoZlqzG0jVompMpMeAZehxdiSab6AKnSG9VmCzW/1Mwq0eJhmGiZYyq6l1Qds6Zh4jqQSysrCMvPT+7uKykujEttzijoKisoT6zuKgOCARCx4BDs9s9g7fsD/3p4I1dxx/6BCdHxjYnlcESyideVqDDX/X7R1b7Xi/wC8+IuF8UlwnKLB7sgbEkWjeBaqLRNSySsLcJkHE/5sHF0OfX7tfl1FBnaaPdE4hxokRo0erdJI6Vq3PXDzP9Hlccvlv0kfeDwNzRS+XI0+ljl/Pxhx/0740C/XS1fvuNxhvl+E984reEl33tn/nF2ZT/8XrxiU98aO5cXLc8KGM6LGP8wsPmiBftN+KAJ8Kzt3rf23zw+qWo7Jyy3tb2UVArpL6oGlBcqkAj3CrBbG3hcGEqDtiCbmuGlxexB0C66SF6RxWro1zcU60bbjSONhnHm2xzbYtIgGy4ggbM5IKyhc0p0pYUbstrTGUMJCO8Pc6/+cW51tjzY7m3UZXPB5NvgeMiul7frn4YEhd0+PjWD+urf2OKQCRBG5xYilV1di7k5/S+mpCMjgnmp0XUeZEYwZPNUsTTWP4MhjuPFeDpGhJbw+DL+WKJWMKTCFkiDkfE5GmFeiFNzqdIeHQemYBYQA17bNr664Yt29dv/mXj1h1bf969ZdvO9Zt++ub7DTK5eml51el0DgwMiEQiu93+++9vqRSS02ZdstmW7XaFSDTY1+1+s+KyW2xm3Xu6KunSstWxaOQLGAuo6eVVyzub1K0lyOoeku5tMr06Mntu1+KjaPq2H1E/bZgMD3IziXIKjsZiw9BkiW3N+cb9+8oaAToU8NPm+547ayIDUs79PJ53SwTLAuT7N9eebwT5NY2eb57zb0Ne6EAF9mKuDBKuQEjnu3HHR1hBcOGVTtK5FszpHkYIhHMVRAzuxocPE6OxnCwmv2lqvGR6pBY7DpzpbxwFVAArsvpbq8oyk08fOXR039760rJXDx/du3Ll4rFjhzZvOLtza8ihHcc2fnHsx68vHD5y3vPohSNeh3/cdPHQvrDDuz3/+eF9z18eHPj+4a+fxe7+pD5gCycnzD2c4R5KcdVEulse2AvCGE+8Z2/umoo6QEsJNrXFueFl9oF8C6TQOPCeq7YvT9uXq+3L0/TnikHpoq50MShbCMgRtuUImrMEjan8+kRJa5ICkKrrzlF35hrBlZbeFgOo3QkdXByH6UYGub0g3cKMWy1Xk4lLMoVLquDPopUokhpBXmZKdSiaDsuQIUlGusDGU5ukepPZYXUsW//dptKN/3sQEZyqgWA1YKR5iCjtQYBzalPj0/LLarKLqlJySwqra8uaGrLKSgBQaGNPf9805lhApKdfdGhUXmwuJKNqKqkMdi+h+fT1zH1BGb73mo5eyj0akvYsrTuzfOS3uPrw3/JD7mT2T3KHZrhYkmx8DDUEHhxqbYe0AJ/8ltADnmNQ1FMTVDJFSaCqMRS10u6eYVjP3csLTwXtuV38TXDm0eQh/xLsiRzUtTpxQB5t8y3QnkfQQ89GdkSDPjqdvvF67ZcB+R7boz84+vp/fJI+OPr6p1uNW282fXo8fod/4q+nn/7keffXEw98Lye+yuiob5saHMS21vb1NPUu9I+JphHauTk7CsFsb1aNQNQTY/JxmG5qzIWaWULC3yLH3OixRRhADizVD9QYhmptk63OBZBspJrelSvuf3/MMXblKTszWM3xc6XR/cmXWh6fqbl3tDf2IrbsyUjiDejrG5DESHD87YanVy7s+vzogU/bQPE4RvsMpQ4lAnQtFBT1JXTj2hbkaLyKTdeqGUojQ2igsXUMpo7N1DMYBiZLx+WoBHypmC8Qc7kSNk/CFOqlBgVPyWcIuEwGnY6eX4B4FFfUFZZVFZXXllXX1za01jW1VtU1llRUG02W/9AdHx/XaDR2u93tficS8v83XaVYPDTQ+1+6Jv3c7IRKKfm/6S6tmN/TNRA0zTG0h5sciV5Y/19XnkRxd2wi7NgAD/BxswkS7BydSRkYn9Ysvllae+deWSLCoTn3ImJO7Ik9vRP8IgT8+kJrok9LgU9Hp3/LoF/znH8z2r8V49dJDByih42zrwyQToEwXhDauWFOSAfmTAvKt58RDhPcgQuioeSoEeLjeUoGmlxJxLdTsAMSJoKCgAoIkyzMBAc/X5yR5LV718nDh6Bd4KdR924EBfkeOnR6766MJ7/N9bSOd1T11ZXWFBQUZ+UXZuSmvUp6eCvqbnjEg6tX74UEXjl26FWY33P/w1e3f5F09idC2WN9Xy6v/P7IrX3EZ6e05fd+7892z9S6ZxuXxqqMkDLDUJVhpNowUq0fqdAPleogBeq+HFVvtqAzVdCVIe4ukHWXyLrLJF0l4s4CMSBb1JGm7st1jFfJgNnitlxZRxm/ocw5DrVMDuonoSJY7xshze2yqEg4l0yqIlI48Bn5PF41S1xjybULVCOBrUBRLCyphaM0iLUGo83qWLapLFqSUD/9/nJIA8VZ4TQrlKjpRbHb4F3ZNRmJmVnFFa/S8hNziipb2kqamnKqywbnpmvA4P45THoF8GFSzctccFbNVOSrJq+g2CMBz05GpJ+7W+X/W93NuI6M6unqTtyrnK4zl+K2e0es3xuy7teAzzd5X4lKSMoo6wYPSjl8AYsnltgwJAWJrl1ACyh0lVThEsmdQuXK9ZjMRxmtJ25lbA14deplx/H43t0xwFOp47fKyKee9h+L6fK633G7CPmDX/Kn3o/33Cj8we/VVyceefxy5Z/HH+2+lv/zpYztl3MOhufsOPngiN/j/Sfunr8cFxNbNTBEmp/lICYowGpwfUZFe3pJ++uskpvRXc8TWiMfloVdB7x4UXkvcjQ7ndlaTyzLIxVncipzSHmvKYXx7KoUZmUyuzlD1lvO6ypigQsNE01acJEKkClsS2G3vCY1vZwpudeXGNL68FTDnWMDL0LQhY+ms+6Dn18BvLxacTfg/vndn/zJI+Ty4b6RUjynb4zQ0IeuaZssyWhLQAiROBmDoVBwZHqWQMdmabgMHY+pZzO0HKaGw1TxWAohWyrmSCRcqYQrUQgVUoGExaSz2GSOAI/Cj3iAeiGg3oH/PLt6B/5X9JktNtfSisFgoNFoZrN5aWnJbrcrZPIVp2vF4fx9ZUUlkYwMQtxv1taWFl12C2ph1mrRmy06u8MkkXLpDMLKqt29qnMrFtTND1hPNq9mHpvyXme7E2w5tRex4e8duze4WQsmxgKDgRufnjHanMuuJfeKFTPWFnf9aO3L0Nb4i1lXtg3mXUCCI8DNPn0wv7apkw3zx2tRxxrQ3i0YbwDKE4TyhJBPQynnBikBvYQAEDaoC395gHoTxrkPY8ZMsWMR7PQFWuECoRaLBVLxIxzyrISBlDIXhNQFFmG+LDs14KSP9+7dHTU1j+/cCfX1Pbl/377N68tSX8lpGBYSRp8fo8zP4OdmMTOzyOnZ2YmZqbHpCdjk+Ah8Ajo00t0Jbakbbiydai3FgSpovVWCniI3qs09VvZupPT38doVeJ2ur1QAyOMB8qX9FYrBas1IrWG01gCr1EAKFN2Zos40cU+2sCdXAC4UgIv5oDI+qIQHKhSAcvmdmeqhQuVgvnKgwAirVfRWsRsLOa0VMihAjxwRTfW/kdDcWjEfPes26kVItHwea8YyNDPERQJPMY03k7g6MsfKUyyK9S6dY9G5altcsajMBqrEMMMwjpK1Q3gNBKvuWTBAcBoorievvqq05lVadg2gt6C2NaeqtqyttaG3swnS3TYMBY5NN/RN3E+svBtfd+Nple+11GMhcd6hL4N+K7iTCHhVBs9unGscIMck1n33i++67ec8Ax/cS2mo6EHDSBqsyE4Tm2l8BYXKpDM4dJ6CyJQQqQIKXcBmCVh0HglLQcxiS0sbY55nHDhxZeP+kKNXEi8+bwx+Bbye0v00A3TrYf6th/kvUut/e154NvieX/Dd6Kfpr9PK0vNr8sva8kpbE9LKrke+OHry8s+7T3meuLbzUIhf0IPs/A4IBINGcqkYIWoEQ5+kUAdRvVn1hRHPyq4+a7jxqvrSo9LgqFS/oOKIqzW3blCqK+nlxai017jUOHrOa1zyE2FlBr8ynVr6WtCSL++plPZVaaC1UkCuCpTLbUtltCZQ2xLghVHg+ODBlHDgY//OR/7Q+KvDibdAL660Pb9Sdi8g5sLhLV//45uvPklKfTwy04nlwCeofb1IQCOsIakyfQgzQxIIGUKVWGrSqlwcqpSM4fDZSgqJTyGKBGy9hG/mMbUsmpTHlmjVGjaHgifPklhzVD4Cy5r06IEM9UKh/UOwwdHR4bGJ0YnJsckp+NS02WJzupZNJhOLxbJYLC6Xy+FwKOUKh8W6aLauOBwygWBkELLqcjptZqtRh8UgrRa9xaq3O0xSGY/JIr2nu6Jza7Em0HPR653ugjMLJzepgk84fPeRt381dny7GzMiQQxyWWgqlex+5/59dcm9ZBgG5t48v6Xk+YXR6pjaFyer4g4Byo+NDF7oHjvTPn2qEXG6YeFME+p0C/pEJ+poF+oYGHW6D3thkHAZSroxRLkLZz6elyTiNLn8xXqapmKWktMzGt8MiG1tSe0FVY5BOnCIIRp2nENCsonI6oKsgJPHvHbvaqmoeHX/fvh5v1MH9h78+cfqvDQJHcfCTPAIMxz0FAszQ0fNkhcQBAQSjUAi5pDz80jkPGJmYnxiCDIF6UIOg/BjYAocxIM1S7vyrQOFVkipvDOH15Yp6SpRQGrlg/XywXoZpEbSXyHuLRF354rBWWJQuhiULu3NF/cVintLhD3lwu4qfk8Vv7ec11Mk7i+SD70P5UiZfqxOPVgnAFQw2yqkoyDl3KAUOfxWwXRJWVIi6neNSoJAy2ZQBiRZPYW3opmScbQex1Ti6Ca2dFGsd+oc9v9FV0eT6Gff09WPvD/x6gewpmGidoQAr+mqKK5KyS8ubwXn1rVl1zaWtLdWgztqeoENA33to+Pd09jI+MJrT4rP30j1vZbsey353K20O6/rk6pGMxonnma2X45O33fyamhkQnk7fHBBiBI5F8RLJNVbJM+M5WvnSCwqi8dkcYRiAYNJmZ0YbakuS3l2/8mNy89vXkmIvl2Xk5GXkHD/xr2IS7cf3E989qr0eVJtWnZjSUZJVXp2a1EJtLV1DNAB62iZ7wcx58boU1D2HEyAmhCgJhgTw4jujsHaivbikse/xT15mlFbAx7onYL2TCBHMSKi0CE0u51u/QIPltveFJ1deyOlIji2+PyTqpBnJVfupl4Iyjgf0PUohlhUQC3MoednkNLihCUZ8po8UVU2pzJN3Jyv6qowDNRbR1vkoCJxZy4PmMUGZZA7kqfKHkLSr49k3ep7danzcWDPs9De2PDOF1c74q6X3A+8d+7wga0/f/fV959//vmzuCftA81DyMHcpvwjF30+2fRNaPRdJJUtVJkZLBmdLFSJ9IhJJI3CpNPYVLKAgBUQsRImVSMRmlRqg0Qu4EnJVP4smjm8wBjBsMc9DDabwWbRW61as1FjMKr1OpVOq9RqLDarw7losVgEAoHNZnM6nYuLi2qlatFqc1psKw6nXCiemRhfdTlddpvFoCUSMDar0WY32h0mmVzI5TGWVxzuFYPbxtCDYslPtyxl+TCC9wrPHV4OPELa8U+Y5xb3FFhLHFUr6Hw2w2W1WtXKJYMEO9H64Orhm347os5vv+23IfPJkfrSs6DuIPBYcMdkSOtMWOvs1bb58A5EGAhxsQsRCMVFjJIip+iPZ9jx89w0tLiApq3hWTuIshqavIkp7aBwAVh859xM5wy8Z3a0Hz4IQM9AGYQ5LhnVWFYQcNz72O5fG4uLkmJibgQFnjm0/9AvmxvL88RMPJeKlDEXFMQJNQGuIkzJCDMiIoJHXOAQ0SwylksjMIgLFPQ0HT3BwcC5GBh7YVAw3ckEZMtAedKufD4gm9+RL+gsZjTlLpQlYKuSyA0Z3M4CxUCpZqhCAy1W9OdKujMVA0WygVLpQKV0oFYCaRRDGsWD9eLBGhW8XjJcJh8p04zX6uAN2tFmeX8jo6NSNtUnmBnQkGbeanhaJkHPoi6JxNJ5tGoOa0SQTfNUC4qhmMYbCWw1gWnhyv83Xavzfdb9D13DGNkwRjaNUUzDRPMISTtCwIHHSworsivqipq7cusB+U1tZUBARVdbKailug/UMjo6gCLdTSgMjEw5fuml/630kOi8q8/Kn+eD0+vGXpV2R8YWnwiJPht6t31gliqxU+WuWZaerHmLFtoQLDVX7eAr9Dg8GYucTn1+O/Li4cCDP9w+vaM69tp8cyYBVLjQlIluzsV2lCKaSifrS6eaG+AtzeNtAFQ3GA+s5Q02iUdaOP3V3L5K6Ui9Ct4oh9UYplqMM82WmTbLTJtpolU32qgcrONB2qFN7bAeOJvIwU1j8BMLDonWbXC6nW638Q0dPNX+rLD6ZmpJaEL22afZp57k+T1J97/x2Ptksl9gfnDYeHIyLj+XXppPzktjl2QIyrMkNbmCyixRTZYeVGntb1B3lrMaM/G1CcTmVHpnFqY1abLyyXjJQ3jBb8Ppt0DPgoExF9sfhzQ/udQSd63wfkDkOa/dG7Zv27jvh3U/fb9hy7qffvT4x4c/7Nux/uDuD7797h+btnn5hQzCkSyOgskQzE0iJAIhBj2Pw6PQGCISQaWQ5DLJokJhYfN5XBlVoMWzlNMLrN45ah+OD/dYdb9bfvfGubZiW3Ka7TaDxaw1GtR6nc1htzns74tkhcLx7+V0OrVqzaprac259HZpRa9UU4mE39dW3ywvOSxmOo1kt5kWnVa7w6RQioUiztKy3b1sdCtwcnACM/nActF5ztWjuIM//371jNJ398DeDW5Yh509p1EyuAyqw2RasZjcazY5e444DeJgxojTPUhYI53QTiSWIbAp4+i4MdwrGD4Vhs8eJeSMkbLGKUnj1DisIIMoLqDKKimyWpKoiSxuZSpBPG0/kd9K4ndQOCAcuROJAM5PgZETUMzM2NRoD34BziYtcEkYQHWFv/eRk3v3NuTlvY6Ovnvpkp/nob2bN7bWlIo5JDGXKGEgddQpE3ncQJnQU2c1NKSSvqBkYuRMnJyNlzAwIhpSQkfI6LMS8gQHBeFMApjgYnZbFrUhZaHk+WD8zY4HFwdeXkPkPcUUx9LqksVd+YaRattEowleoxkukfXnqQZLlNAKBbROPtQkH26XwzrksDbZWKt+HiAZqVDAawwzzZqJZv0EQDfayQTVyueHONMDVj7xrU4swiPtIq6ZyZLPYy0YunWBtkoQLGI5RjTDThcZ6QKnVOeQ/Dfr/r/o6mBE4yjZOEQwDBPVQzg2DF1SWJFf01TQ2JnfDC4BgKt6wBXd7UWgxso+UBscDppGvS5pPRn+zO9m0sV72Vdiih9nA5MqhzKb4Zce5fqEPPT2v5lR0oJhyMh8/QJNThSY339LRJNxlfbRCWRTQ7P/KZ8v/+QRsv/r+NBfQSlXUY2xNGAyE5jCBSYLQRms1kRRV7asr1jSVy7qreJ0VbJAVbzeKj28eRkFWlkAGkardMOljunaxekaLTRveaZmabp6abLGNVHjGqtyjlYvDlfrR9vRYDB2bFZBZc/1DhJgcLfJuswTa1EEZCOw4XFyzqUHucGP08/FpJ15nHH6SfzRqLizEQ+P+2Veupl2Maz10dPJ7My57HRUfvpsaiw+5zW3MotXnsEpSdW1lRo6ykn5cQtFsbDM32bKX2JbU2dq4yYqnsxUPhsvegjLiOyNDQc9vdz6MKTqXkBVTEjevQtRF46d9zyz4eud27bu/279tu0HPT/ftOlP//r6h4OePxw4+unmXz/+9udvNu0pq2qbnEQScMTZmYmZmaF55CgCOYNawJFJLC5XyuXzyEwshgbHMCDzNOAUsRXB6KZI4B7OtaX/xOKqy/mfWFl2rizbFx3vL/JdLoPB4HQu2e2LLteyQWdcda68ca2+XVoxqrVivuD3tTdvlpdsJiOPy3bYzUvLDrvDrFJL5QqR02V1L5vcTqmoP3fh9SFdznnZbyGkk4dd4b6UQ5vR/t7u2cElMZ4vINDJpNXFZfebFfcb56JGzMEj2EQCj8Fg0Qkk6iSGDKQLQAxhJ0MAZvJHWPwptnCOKZlmKEYYyn62EiTU9kj0QyLNME8+xpTA2LIxnnLCuEjQ27By9TyXN04lj9EI0zwqTsZl0AnzPDpWyMDzyNi+5oYLnofP7T9QnZ7xJOLa/bCwC0c9d65fB2ysknDJUiGNTZ5X0+Z0lBkNdUZDn9fQ59WMBRXzfSgZSBl1RkqZllGn5NQJEWGYOddFHW3uz3zQeD+o6vaZ4eTbImD+4ljj4ki9eaDC3F9uhpSZBsuN0HL9ULkaWqqEFCsGitTQctVQpWq4QTnSphoFqca6lONg5WSncaFHOt6gmmoxzgHU8Bb9BNAI7+H2tUqRMC4CtqTirWhEfMy8UyrSEijyeawNwzDPUt5RZNYFlgnDtNGEBjrXKdU4JPpFvcPmWjW7Vkzq/5N1VSN4zTBeP4jTDuKUgxjBBKG6oj63qiGvAZTbDC4B9dRA+qoGOst6WmsGu9on4a3w6cahOZ+wx5cf5p2/kx76sDCtdjS1bjT0SfGWY9d/8rrkGxYzg+dzJRYcRURlK0kMBQrL4fBU4M6+n79fv+GTD6N8vV+H+gxn3J7Ou4Ut/43dGqfqSzcM5RqhuXpI9uJ4qQNe4posX52tXZmtX5mtX56pt03Wasfeb17muRbjTIMD2fyO1Okmd73Btq8gm5cRTctzza7JRttIrWGgQg0q5gGrsEAgAz7rYAsoQyMkCMREwJF6wPONDYM5uQ2Pntfef9kck1oWEZsd9Dg78Fmy/4PE0OinAdfigq/FX4rIv3N3pKhgvCiX2FSBrcqdzY3HFr5mlqexilNE5ZnSykxKXhy+PBme92yuKhHXljVd82q0+NF4yeOR7Ojh5NuD8Tffb9aPLxdeP5N7wzfj1tn7wacObN3547odf/v4yz0Hjv1y4MiJ0Csen3/zzx0HP9m8/7vdp/72/Z4P/7nF43++fPQ8vg0IaGuvH4Z2TE6AUMgR5MLo2FgvdLgTiR7mSVAIXNfIbDV0unSW0EzmDbCkMA+ry2512S1Om3nRalm0mh0Ws91mslkXXU6j2bSysuJwOJaWVqxW+9LSislgdloXl+0ul9WulSvVcsWK07XksOvVKolY6LBbV1addodZo5WrNbJFp+XdkmlVwyUAM8fivLgp54QPI9hBFyzh59EHtwx7730LBboUdK6YSqczF23Lq64lp9W4qJdR0PPzswgakyfRavhqLkk0ThVB2aJhvmBSzMVLOEwRj80XMblyPEc1zxbDRMoJuRah0GKlSoJITpAqSXI1icGZ4ovmFAqMUk6QCXECFo5PJfOpZKWIpRQxpByqiIqHd4OCj3pfOHi4MPbVw0thv4VeCvT23Ldl03APQMAhi4VUBmVBysDLGHgpHSOlYyS0BQltQUZDSKlzUsq0iDghwI8KiTARYZiLHqDMAIkjDT3ZDynt+eYpgGsGYIfV26HVLmiFC1Lq6Cta7C+2QYotg6U6aJl6sEQGKZEOFKsGyxSD5Spo43/pTvSoJnuVM93quW7FDEA7D9TNAZVjbUoYQAcDS0d6RfOjIsLsO5PCJuWKCRi7SKhAExSzOOMcRTGysIYXaeB43RxZh2PKcRQTX/r/oqulvz/rGsbIqhG8AoLWQbA6KF4xhBVMEECAnozymoya9rSa9rw2YGVfdy0UXDXQXgMFt07A2idmYUR+yP208Mf5AXezwp+W5TRPPSvo/mrf5S92Bh4JjHmZ1SxWrwjldhpVLBbqpEK9SWXFTCAvHPY8tXXTbc9fO+PuQRNvo3LuChpe2oeK3kzVuOClFmieeTjfAS9Znq0yw/Iso/mLU8WLU8Wrc2Vr8+XmiUI7qsWAbNPPNhnmmq0LrXZUi22+0TJdpxur0MMqdUOVyt4SQUcuozYVV/R6OjeR1tUtgM+6GBwdCqWanZJPjqBaa4jABlRDZX9GEighsSshvTzy6cvTYY+8Q16cu/ksKPJR8O37gddehN95df1WT0khbbjXLWMtkmbIbWXz+fGUivd0iWnPOdmvFA2FElAlpb2ACiiidZWgmtJgRY+hWdGQ5DvQ17eGX0eOJUd3PY3Iu3Iq7fLx5Kun7gcevx0SEhYc/vFHf/9uw497j54IvPPbrtNBf1y3/dt9fn9et//Ln0/87fs9//ju5z9/8nnglUtVtSWNDTnAttxBSOXkRNPQcCUQnN0DyZ2cq+NKYAQ6GE/r5EgGRapRlmjAw/XW5XzjXFxbtK/YbS67ZdFqsptNdrNzyWUwGdfW1lZXV1dW1iwW2/LyqsVkddmcK44ll3VRr9RajaYVp2t50alTqRVy6aLDtvZmye4wa3VKvUHtWDSvLVvc7+xuHcXNbnOPZBJvhw3vP4Tz3I049AvEa7+2tc4kovKVAqFEubrsfrPmfre6JOHgufQFKp2CodGnqXiUEMvQIbm6KQYXwmWOiah4CZUlpPO5bA5TRGSKkUzutECMVKgoKjX7faddwVUoeGoNTyKlKhUUlZyiEBOEbCyPihPSKGImQyPlK4RMMYssY5JxY7CrZ04HHD6UGh39/OrVyIAL/kcOnTqwl4CY5DIJPDaJy6HzBHwuT8Tl8jksNodBZdMIHCqaS0YIqQgecYqNg3Nxozw8jIOF0hC91AkAC1qvGW83jLep+srlHTk6YLa9K9cOylI3xGuaE7QdKVpwtro3X/G+MiwW9RXJICVySJlysEEx3KqCdSnhvarJfuVMr2QcqEV2G5Dd6imAHNYmZhKW2AAAIABJREFUhrQqIEDNxAhvBqZmkdx2g4bLUDFoRjZXisArZgn6GZK4f+4tXiQbWtDMENVomgRN1HNE/390dXDy+39lQPHmUYoOTuZN4Ccn5tJKq14XNbworE2orCsAtldBQFWDHdWDXfUjkCb45AiFH1cKiHhRfD+t9WkuKKlyyPdO5j/3hm88fs8/MrOxB0Ng6NkcnZivUwp1fCJPiKVl3o/Z9sGfnvocBDwIn0mKYpU8lzYmGbvyXCNVS6M1lqFK40jl4kzTGg5kma1XwYr1k+WWuQr9VKF1rnQRVa6fKrTh200YgAHZalxoW8QDl8lgF77TimhxLgAW5zus023G0SZVf40YWMZpKqLUl7LBvdpZjBVDUE1OqaZGVZMQ7kCbcKgD11YyXZnZn50ITn3dFveq4FZUUkhEcvjdVzefxEa+eHIzJv635wkPH1fnZArwc+41k3tJY8HDCU0FmJJEYn48OiGGlPhIXJGlANfxuquZneX0zhJSe9548fP+lKihlHsjCVEjr+6MJUR3P75WfPVsVtiphEsnbp/Zf85rX/jli37+Zzf+suV4oL/3xeDQB7GbjwV9tdt33cHgD7498NmPXl/8uPezHzZ/vu67gFC/5ITorOTbZUXRwPaXUGhy70BsY8vdovKIWUQlltDG4kD4oiE2t5tEafbQmnRai9ZgNZrsZqvTZl9yLK4431fOSy690fD232tlZc1stv4H8Jpr9d3K21XnikVvXltafrO69m51zag3qFWKRYftzZtVu8Os02mMJq1j0bK8ZF+zm8wC/O+8ETel3wpoftsOdAOa3S21K8B2N5VkVgp4CoFKa3r3zr20/MZhtxq1Qj6XQGXRODIpWy9jmwRMHR7DGhKIZ2VCtILLVPFESoFUKhGJFCyRisrmoaUSkkrNVauFCrlIKhFIJXyZjCeTMNRytk7N0Su5ahFTwWeoBDytWCgXsMQcioBOkHNoNMTszQvnA44cfnb9Wtyd29fP+fodOhB6+riMSeaSUTwqRiUVCkUynlDB40s4bAGLwWZTqWwygUVE/T+VnQdwG+eZsGmn3aVc7py73KVcEsdxbMdyjR33bsdVlmRLtqxi9V6oLpIiRVLsFHvvvfdeUAgSYEHvZbGL3cU27GLRGymq4R8Qtk5xnH8m7zxc7i4GO0POPHjf7/2+XVi0ElApNIr5BvGUScoxSad1i+Pa2T5kplPXW6JozDK2XcV7im3d+fauPE9Pvr0tA29KAaoTVGUXZBUXFZE+R5axqwDsK4H6y+GBGnS42TrWjU8O4JwhnDdoGmlhF0bt88NWTic82mrorTf1NtnmptXcCdoChAN+VKNmAMCm1VvmxFaB2CFSQsOCWxorMi5i5tW0RIeK1S4z7kHZgD0Y7TA7KZdNixBzGnJazvDVyPACOyH38rSOGS0wKVYvqjKvFp9PKzieknMmKzejtqq4t6W0v6W4r7V0oLt0cKRTqCgfEu1OKM5qmklv5B/LbPvNSzt/9ucvfvf6wY2Hc4U6z4KCNAGsFWQ080pgQXZ682d/+fefXN7wTvXu9fNXDstT90JFp7CGVLItxzlYGpyqW55pDfCb2elafLSc4dYQkyVuYW1wqd7OL3LNFAUXy9mZQopbapupIXlV5HSFW9R0Q9V3Xd7jmWtaWewKCjvdvFZmrJEYqMN7arHuOktPK8bhh+3eMM7QXJ51uNfFH/bPj7lme/HxJq9oiJ7shvpaGO6EfXZGNzg419bVWlKTn3r10qm45HNx+Wmp2clxi7whJ6oKX2fDtAkdahKkXxBePr2UdEp44Yjg4hFdVbauIU9RkyWrzVI2ZM9cvTCUeJCTdnIy6cjQ+X2D5/a3n9hR+OX6jB3vxX36+ucvP/rOM49t/uj92JNHX3v71efffv2Dnds/OXR0y8nz//HIs//yqz/98qHn7n/kmV/+6nf/8ZMf/+ePvv8vMTFHd3147sTG5ITN2ZmfVVbtamk9VF6940rGR6dPv1ZRfmhqPHeGl8edyhDNZMXYHSzjsrNOh9Ptcnncbq/H4/N6fF5fwB/FHwz4g4FAKBgIBaMRCgSXg6GvWF5eCS0vLy97/y/ca7tur9ft87pdNO2z4SESXCWAWygahpGwBQrDUJgkbzK0z8W6PE63x+dZw+v1ErjVDBhhxKoHzAbIDGKgTLeo0s2DFiVkUSKQFrUYYNgAo3oY08KYGiciyRbDDBhmwlHga4w4YsARHQZrrRaN1axBATVi0iAmjVYmwiGdxaBCDGqteDE+9sSzf3r43JFDp/ft3bH+gz//4f5jX2wJWM2IbJ7Ryyi9ggIBzARYtDqzSg2pNIhWTxoAGwDgeh1p0CIqOWPWAhIhKBep5iaMC+Pq8aapqtSGS4dqL+zryzw7WZA4lHGu7cLBisNbi/ZtLNq3sfzo53VndzbH7e28fLgnPXYg52Jn2tnJ0oyF5nJhbdl8Y7WstVlYVz1XVzHfXCtsqhwtyenIvNRfmC7ta7ZK5swqtYtx0xi1yJ81K1TKGYGKy4OEC8ZpPsSb00/yJL2jksEps1COK82wAnATPr/z2rXQ7euhm0E24IAomwakZEabWIsLFRhfRs4o6Dk1MacxciQL47PHY8/tO33m4IXzZ9NSrpQXFnY0lPZ1lPR1F/T053QMDMigI9n1CdXjmZ2Le9M6fvHizl+9vPOd/Wk5rTNLUEABsCQTVIhVtNlcnhT/1z/8ctsTv207tW3g9JbJM5vMhUfNpaexnjzrQDk1WsNONbq4Ta6ZFtdMizPSKK538+s8/Bofv8rHr/DzKvz8ch+/gpkqYzhVLK/Gza/zzTaFhO0r893X5vt8/K6wmh+Wc53cfnq8hxrvdfMnruuUIRQL+1fCrFff2cNOjjnGez3cfnNHaWh2wDZQb22rZvu73BPjDIeDi+YItRwzapVLcxLeBH+gs6+hfLy7Xjo3olkYD7OWMAG4xweWriTNnD3FP3dy8txxbtIZaV4S1lGhKU1Xl2cw/fXzOfF1ezf3nt7XsP+z+sPbao5sqzi8NWffxsQv3jm58fl9777w3hN/3vr2hr1bvow7e/GvH7z/0RefrP/ys93njmw9vPPxvzzys59+95Ff/PiTZx869dfnU9e/lrb13S1vPHJ43zuJcVsS4jYlJW4sKNpVW3+stvbQpfi/Xkn+oDh3c2PFrr6mgxOdx2Pu6BrpJwf8UUuDy6E76kZP3hH4K32DwdDXERF3bcFGpB/9t+H3+rxOl8/h8rJOL+v0OJxu1hHF6/ZEWIu73+Ry+gicdjhcFEXbbDaGsRkjpaoaRgAYMSJWA4rpUUxvxfUYYcDWvMVxAMNMa+oacfRrIuoaMFhvtegwUIsC6jV7VYBGYtZKAY3MqFEY1PLkhIuP/vGB7Z9uOn3o4PaNHz//yB9P79pu08gppdilV9FqqU2vRdQqQCxWzc0tTXI4vQMD9a2tZdXd1XWT3d0KPp+1mB0WE6RcBOWiZZuJkEwB/K75zvLBkisNqWdLzx/Nj92fe3xv/vF9OYd3ZR/ckXt4R96xHblHtmYd3JJx4LO0Q9uT939x5cDOc59v2PnqC7vfePXMxg1nN20sO3O6OiGuPiWxJjmuKuVCZ3G6cLDJIOGrlSqSYiEzIpwRqMWLUgF3aWrUIORJx4eU02PSiXHR4JBkbBoSK20GlDBaPXTQ77m+Gri14r3mxFlUD5jECp1okdYZcLnKuiDFRDJMKIV5S4ZhgahvLPbk8T3H9+88vHv3iX0nks+mlueWdDfWTfS3CLjVk9NjBiSpYTC+diyhnrvlYs3v3jzw61d2vH84XW4Lq6nrmDssVVuMGpNRvPTgj7+35akHEje82Hh8kzDriDT3kKn4RHCsyDFVa+c2O2fa3LMd3rl2z2yba6YlOsfj4dV7ePU+Xp2PV+fnRvDx6tipcpZT4eBUu3i1Xn6TX9AWEHQGZ3s8nK7VxXH/3Cg92UuO96NDPbbp0RW9etlGh72BkBagxqYcw0P2/naiuxZqKcQ7y9GmYqalJjTUG5qaZCbGwalJ4xyPNClJo8xtUrkMMlIutCoEuGHBZliwSWcY/piurHA69uT4oQMDB3Y1H9jecXJP/5m94qvxsoJEce4lc22eKDuhbs+nLYd3NB3b2XhsZ92JneXHt+Ue+CRp29uxm1448P5Lrzyw7p0n39i+ftu+Lw9s3Lzl4+2btx7dse3EtriM00djt8ad+qK9ME5Uk8nPvjB98dB40vH0I5u/WP/s5+ufTo3bXl54Iit1Z9rlzyoK93352UNHv1yXcPS53AtvVV5+rzbl/RiHy3l3vr0jcHRyKHr4N+k3EIm/F/jOmbt3IvnZH1jxBZa9/mWvP+j13SFy/68vMum0dr3/u+a1lZteT3B19UYwuLw2meyDYcgM6lEriFoBK27CCCNOmnDSSFAmgjLhuPFb1SXQSOK9o+7XiVdFWk0UBhjUUoayWgCDXLx06eKF6dFRnVQmEczW5OWVpafPDw0OVFf0lhZ3lhTnJyVlxMenX7hw5UJcxoX4pNPnzx04emj7rqPbv9y+YcOXGzfkX7kMq8UOzGTVizH9fNhuukWqr8HSoFkcMMmCgCJgVAaMymWzjliclQ10CFqrZtuq59qrp+uLB8qyBqryRxpKFwY6VFMjspF+9eQotiCkFXJIOAOJBCYRTyMYl/P61aIRi0ZAwAq9QUWxNsCsl8lEKtmsVsqX8AdNEh6pX7IZJaROBiuXCL3GT5K33L6bvpWQd2V1+Vb4evjWyo0A67JZIESrtSgVlFFHapW4QopLpbhYAosWjdN8yfhEXkHa5asJZ1NOHonbdzhh/9nMU2m1GYVdpV3z47XTwwNyZdHAVEJ1/5ni/jf3pPz381/878tf7E2pmdI6FkCPCvWojThqIdLj4n4aE7P1xSfKT+7siNszkXJQUXIOa0ll+nI9nBoPr94vaAoJW4Oi9oCwzTfb4hU0R6Zn+c1/R6OdW23nVtq51SyvxsmtjyRqbouD28ZyOuycLnykzTrSToz1QH1t1rHeVb0y7HLfZp3oBG9VuOQeGKDbGkzVeWD9VbA2F2so8HU2hCdGw4KZVdGcXy4LmHTLoDGMW8KoJWw23NKr3XIRvsihJFzTaLuyoYSfdG786IHxw3s7dn9Wvn19xZ4Nbae2T6Yck5encNJiuemnZjLP1+zdVLZrQ/3hrbWHP684tKVw74YrX7xz7uPnjry1bvurT776pz8/9cfn3nv7kzfe/vCDLZ+/9enGnWeObD2555P9m9/f8sZnW95IPbdvpDJT0VFp6qw2dtX25SW35iSkHPli04sPv/Lwz9564uevPvJvj/xnzJ9/HfPBkz+J3fRYyakPuq5s78vYEUNQJGlby3AMTdsZhrXbHazdwUbLZo/P+9UE7536eW2O9xu+BYPBaO79xnYltBwZD4ciXA8ur4YiRJZSBkOhQDC09gnwdfJeK7uXl69fvxnwr9y+Hb5+/ea1a9dCoYDFAhpN2shdFKgJQU0oFulFYYQxCo4D/0jdO/ZioDaqLgqoI19zCGhMepVepzLotYyN5kxxl30hn8Oz6g1N9Y8e27EnO+5S0tHjV47HXr0Yn3Ds5IVjsQknz6Scj89KSE29kHju8PGD23fF7jtw5vCh2P17k86dUC/yaFRLWRS4aeEaofUAi5SSZ5VMo0tcUDilHB+Y7+3AxPNW8Ty6JELFQptK4gG0bpPKppUg6iWjZBaSL9CAhjFqYdmSeVEILokorRzXSCxKESCf0cs4euWUXjWt1fCstMkVskG4FkJkJrMIhRf1ygkcmsNNc5hxFtbOmpQCs2oBMylpxMRYYZ/TG3mG9ur1m9dWQl6nm8ZYDGRQI4PoWUTrgLVuWOdF9C5QxxpVuFFqtizprPNKiC/UDI0vtgyKGoYkLRPq/oqh0s75ARFm6hFLj+eWb7uQ9+dNJx58c/dD7+yJzW0XwUGZNcSRgmI1VFxU9f2YmMd+9YvPX30u7/iuuvP762K3cbJj0e5CaqDIPlLqmCjzcKoCMw2h2abgXIt/rtUz2+LkNzv4rQ5+KzvTHoWZ6WAErQy/lpmpYnjVDK+a5lTTnFpmut421eCc6cRHG42dlZaBRttED9jXaB3uvG5Q3GBIrwVWdnT6uTNUeytQni+5mriUG7eUfUGVl2gpyaHqKtjuzgCfexswhN1M2GELu9gwBKyK55cX5pyCaVI44deKwrg6uDBOdlTjdUVQRdbclVOdZ3c2n93eenpb98XdssrU3ot7Go5unkw7UXNwU97Wt4p3vle0873CXe/n73w3e9tbqZtfufTxc6c+evW95196+Pfr/vLsS08+89yLb7/11OsvbDu250j88U27Pt7y5YdbNr+5e+s7pZdPyAcbqdkhaKxd29Mka68ZK0jNP7I99sOXjr77TNyW17L2fdiWfKA7+eBQ2sGxjENTGQc5GQdjrDiGEThOEt9w2O31RIk6/H9JeK26jS7SuDtnfkPa6OFKaPnGyrWbyxEi9i5HiAr8j9QNBpfdbm806/r9fo/HZTTqNVqFGdSDkA6EdBCstSA6GNVG+UfqklbTHXVxKFIzW80a2Kw2G1UqpYShccEs12KxKBSqiXGOSCh2ML7rwdsTA9N/ffHty6cvFVzOLku5WptbUnglpygrryq/vLG8vrWqqba4Ov9KdsrFhLNHjuZeSSnOTsvLuDQ33ScRjcrmR9TicaNoBFocx2R8RrvgMqv9iMmPmv0ohMqkThB0wTCm0QBiMayUEQYtZtTqZfMooCbASNMb0alIs4EBTRSohzRiQL1gVAuNulnAJARAocE8owV49gDouIZAlNRql8KkkKDnAXCcJGfsNhGFC3B0FkdEBCImrAqG0rscqJ3CXU7W73P5PYzDDlOYAUeVGCIDDXMIIMQgEQHNY2YhYpxDdALQyNeBU3qCAzBcAz0pt/YuWNoW4fZFrE9CTvKAkQHpaJeIU9g7WD+5eCSt7pXPzv3mhc2Pv7dnRIZNylGe3LKggiprWvfs2PujmJjXHnvkxOb1eSf3daWfGyu4tFCXjY/VsePlrslSH7cyMFMXFDT6BU2emSYnv9Ex08zOtDIz7bSgg56JzI1Rgh5a0GGbqbUJqhh+Dc2rpnk1Nm4tzamnpxt9ol5stE7dnA90V9ITnehAEzHccU27dMtJOmEAnJpwcCfpgU6grlhVmTmXe37y8lHBlVMLaefFGYmKkjxooMupWrpOQOGAM+xxhA1av4AXmOUFF/grOlHYYQoH4dsGQUDQ7Z9qoXpLxeVxvVf2NsVvbT6ztePMNlV16vClfQ2HN/KzYhuPfXrl47/kbHkle/PLGZteSF3/bOJ7T59/49HYlx7c/9Ijbz7x8P2/+Pmjf/z9S88/9Ze/rHv6mYe27liflBIbl3Ag7sKePV+8/e7zD2x7+4mKSwfF3WXgeAsy2CityBZcTRIWp/CuJvQkHOxJ2D+Td56Tfpxz5Qgv5SA/ZX+k55dz8qusS9oo299mXZfHHR0G3y1wJAnfNTq9I7Df77+7Tr6zHwoErwVDq4GvWAkEoyz71x6Y820Fs8fjYxjW5ws4nW7HWuj1Wo1WYQJ0gDmCGdRGBY46/P9R9469d9RFzDoKhxEUxHAYxRDIgqh0xomJGaFQPtjPUctBIU96dO/povSSrprursrO0faR2uKa6pKaquLqquLq6pKa+oqGltqWjqY2wTR3ZnpifKiHPz1gI/QOxkBgcgaXuxElrV+AJFyDaFotmBRPjEz3dA40NXVW1bZX11flF2ckJqdcTEi+EH9838GNH3yQcOGsUMBx0gQKGs0aJWY2InqtRhrxGTLJzCYxAC6YoHmjZVYDcpXmSSKggl1iDT5lsnEBahIkxvSWXgsxZIB61cYOraHHCI2CCBdCBFZCbHcYvV6bP+AIhRw+P0kzRsQqBS3zIDyr04+bgAkQmjaZxzS6AZmiSyrtWJK3CWV1s8rqWW2VQFM6oysSGAtEYMkiWruAtSnsE3J6fh4WN02Pj0kNo2J4cAHObJg4cLnsy3M5U1JkVm0dnF6Y4i0JZuZf/svzLz/55IcvP7f343fjdm+uuXyG21Ck6Conx6vtkxVOTrWbW+fm1zt4DXZOg226LuptVN01b79Wl1/P8GvsM7VrU7v1jplGp6DFKWgJLvSSY/Xq+ki/lxxsJAcbmaHW0CLvFg7ZFRLf/JxjcMDV1YpXF5krMpfSz/IuHlpMjFUkn5ddjpNnputrKgwDnYax/hWN8qZcusLlenr7HO3tTGerfbTTPzd0Qzbu47YujzXcmmy4NlTp6iuAuzJV9YmKwjhlfryjp0JXfnn2yjFN+aXhuJ0Z65/O2vBMxvqn0z58MvnddQlvPnLh1QfPvnD/0Rf/8N5jv/zLgz97+8/3H9j8+ud/ffqL958+tfvd4uRDBQl7Si/vq7lysDH9UGfOiZHSC9OVl2YqE8QlcdqKREVx/Hz2SVVpPNmVR3blGaouqQrPGsouoDWXqIYUpv4yURUfE025OEncXTbTdiY6AP6GwG7vV42lvxf47lbTnX3/2uA25PGFPL6g2xvweP1uT5R/1Kbyev00bXe73fa1cDqdIAiYQQMIGUHIAFmMkEVvgQ0wYox0rVATjoM4DmKYGcPMX7eXI31mEjWTqJlAABw2ERYjDhkwUI+YdRbICJj1Op3GF/AvyZRd/cPjU3OscxW0OBzs9ds3wksifXF2bX1xe01+80DrWG/rUF/HUHdrf1NNW1VJXW1FfVdr99jg6Ojg0PT4yPBA+2B/U29PVU93eVNTdntTbmn2hYLLsVkXjmfFn8pPSShMTclJSk69kJB1OS0/M78wt7jgaklNZUNdbfOlhJSNGza/+PwL5WVFkEmPIxBmMVshwKLXmjVKs1ZqNki/VldogudM1jkjOWsNLKqIESnSLce6DfYBOdKiRJo0aLPS0rhkqJLo6zRIt946pLEMG6xTuF3sDWGBFSZ0jfYGENqhRclFCymwkFyInMZYPuUWEC4uRI0a0H490qfHehd0FQJVwbQ0bVyaNKVM5OqS+IZkvjFNbqsT461L2IgYFfYKxoZESxwZNKezD4iAuuHFP7+3fVCoWzCQAplJJNXPzcv4vLm05JQdmz/54LWXXn9q3bb338g6d6IpM36uPkvSmKnuyDf1lyFjtdhkAzHdRHKamZn2O9CCdloQOYz4zK2z82odM/VOQYN7rsUnbPOLOkOirtBcNzvaoKlKlxcnY20l9t46e3e9Z7T7mnAWbeu42T/qLat2ZuTQySnGsyc1Jw/Lj+wzxR5HTp2GTp6FLiRaMq6qcvNn09Ox1g5bY3uwvmO5vMmdWUilZFoz0qH0JPOVOHPKGWd2/HJe4vLV+FuVqTebshzlidebi71VeaHGIroiAypIsDfnGEvje45uaDnwXuvhDzqPbeg5vXno4o7xxD28lIPcjCNjOUf6cw5Nl5yWtacKK8/LmpL0XRnm3hxTd4a+LUXTlmTqSYMGsoDedE37ZU3TRddIrr0nGW9NQJvOQ3WnzVUn4bozdFsCVncWrz2NV5/CK2OpylN01ekY0AJBsMWCwDCKIFYUxazREtrpdkX5hr2etbhb3aio0TPf2Po8Xp/L7Xe6fY61PrPT5XFE+syRVrPT5XG5oxG9pscT+VwIBpftdofH47Hb7SzLer1eqxXBcSuMmGHEjKAggppRK2jFzBhuwda8/VZ1KSv4beoaLJBpSbIYCAWtJKXQGjd9tqO7f8obCHv8YZUax7GARokd2xdXktPQVjskFmjNBsLBBG6uhsM3w0HfTZb2OhiPz+NHLHAo6F1edoeWGcqmd3tBjY47MdHAHWkWTnTNjfUOtdZW5uXmJF/OS8suzSstyCkqL6nNziw+cCB28+bd23Ye3LXnxOfb9lw4d7G7vU2xJDFpNCalRiYUaZbELG5FAS0KqRGLygwt6kyzaiNHC/G0GAcLCSVYpwRrX7I2mlx9S0iVgqiV49UGe4sMrZJYajREu4boloBtUqjTSEzBNglm19icWtwhh+l5M8kzU5OQfUJmbtPh3QA7ALADOqpTjbfpqE4T26MjGxRo6RKYI4EzFWSOxn5VyWRJiSyto2oJq5HhfXIrv2GwMenq1eT8qtyantK2iczqnnMZ5ccuXW0a4CpB2/ScXGeyypQ6lVLX0tSckZoSfzr22Ucf+a8f/evmt14uv3SyKTW2vyCRV5st660Axhsxfmckzc523NGVnWl2RGh08hvtnDont97Nb/TNtgRF7SsLPatLfTfE/cGZDudInbY0VZx1HqnOdXdUuVorXG31YaHQXtcSHpwK17bduHL1dlo2cfykMy7OfvasNy4heP6y90xSIClnpbDGVlylybwKFFfCBWWrlW3hqo5wVsWttIIb2YXulFQy/qzz0tnbaZfCyeeunTscTjsXzo/3JB69lZ3qjL+AxB42nz5oTY5dabx6q7/CUnLRWnsZrks01yUB9cnmhhSw4YqlKR1uuUINZeODV4j+VEtrnKn6lL0n1dWXbi4/CdeccvWkBEdznINpRFci3neZGkq3DaUyPfGOvnh3X4KrN57tukC3n6Vbz7BtZ13t5z2dFwPdCSs9ictdCf62CzEoZoVRxILAUYFRzEpQJEXb/lHW/cq2v/t1t7RRmSMjYZ9/NbS84gsE3V6fI+JtZK7I5fa7PXaaYZmInA6Hw+WKSBy9gvNbgnU6WZuNtNE4ZcNIykpSVoJEcALBCdhGWW2UlSJRkkBsBELhMIlZIqAQgYBRSIs5CmYBTIAORi20ncFttFSl277r8JRAwnpvA4hbIkdp5qZ4Eaoq79m17VR2SjlsZMwG0gLSNOUPBW7fWA37vNdAM7q4IFWrtUtiEYaDVtyg0YtM4IJKx1OrOFLRaF9LRXrC6SO7v9i7beveHTv27ty3a8e+y4lZaWmF+YW1tY09vYPcKYFEJDHIVYBCptbIFHpNKOZOAAATRklEQVSZ2qhQgyqDRWNAtHpUp7NoVJBWBumloGkRNC8AoBCABXorR4H1SYg2CdGyhNcv4lULWMU8VjyPFS7hpUt4qRSvkOE1CrxRgbUo8XYl1mMiuFaHhPYprc55nXVEZunS4L2gc0hja9fYWtV0s5pujKJkGtVMg5auUlElKluBzpFv8uQbPblKW/oCkmJ01xicbXr7sAKdnlFweidHq1p6r1a27zl5Obemu7Cu75PdJ154Z1N8Wn7vGL++ra+gtLpvcEwiVYpEC42NjYkJl04cO376+JEdG97f9fG7ez5+99jnH6ce+7I1J2GxuxIV9EjaC9W9xcRknW++0ytsZqerPPya6+JO+0S1h9ccnOsIzLZ7eM1uTktI0HlD1LfM62D7KhW58QuJJ4DcJCQvhSrODDTVhGWy8BQvXNd2M7s0nJoXTs8L5xaEC4pvp2WG03PDKVfDqYXhnIpwaZO3ohEur8ZaO7T5RQtHzlnPJIczK8JpRYGENNXWHZJPNyk3bwA+/Rjf8jGzdaNj56f2PZ869m4Nnz53+9jZwKGjzsMHXeeO+zLiVipTr7flOBpSbM0pRMsVrD0N78yievLovgL7QJ5j4IpzINnTl+zvTQ52Jy93J692RrjRnXazJ321N325Pz0wlOEdzvCMZHpG0nyjKb6xy/7RCIHhpAhDiaHBxEBvfKA3PtiXuNyXtNJ/+dpAcgxiRb+hLk4SUXW/Nev+nbNfnfjWbOxfW50V8vh8DpebYZ2M3WVn3azD63TZaSZi713qRrMu+y3BsCwTUddGUhQRsZfECRLFcStOIP+sukaDBiOsiBW1kpRYockpKBNKdDgTjCy+NdooZnV2TldX238m9kp6SvFwP8+gs0JmkiK8bueK171KkU6dFpgXiWUyxfy8ELIYzZBSphAoNTNLsrFF8Shvomu0t6mvtW64p03AmZSLJUq5Ri5R6zQWrRZRaWCFxiJXQxI1KFGDMqVJI9ca5BqTXAsq9BaV0aoBMK0J1xlRjQbWKmG9DDbJLGYxBC6Alnmjla/E+6Vku4RsXiTrFsiqeaJUSBbNEfnzVMECVbREloipcilZI6PqZFSDgmg1UGOwaxb3L8AungbvlaEtaqrN5O5SMw1Ke53SXhNFwdYo2BqlvUpFlyptBSrbVTWbo3fm6p25GnuWkso1umqNjg49PaTF+SqLWGZUitW6BaVpQQUJZJHt5JysoKrlbGLG0bOJe46ePnD8zKfbv9yw+fOjJ08XlpZV1zdcvpK2a/fepx9/4u1XX/3gzdef+uMf7vtezP/8IOaDZx5K2rtprDxV3lVknainpmqpyQrHdIVruowZLV6e7QjO9gQE3a7pVmq0DuuvxHrK8e7ysHAwLOj3dFbhZVnw1WQoLX5u/w7hvl14WpblXJJ513HLp/vozQcDu2JvHosLn066FXvp9onE8ImU8JnMcGJxOLsmXNFxo63/2vAkUdXI//yAcuMBx86z1/bFe3edsny8TfrKO8pX3gReft360mu2V163v/Y6/dab9rfe9b6xMfjuttDGL6mPNsnffF27db0v81y4u/B2f+HqUGFwpMg3XuyfKPNPVvqna0OcKs9wtm84IziYsTKQcb0v81Zv5u2ezHB3Zrg3N9yXe6s/98bg1ZXh/OBYQWC8wDeR5x/P9o9nRhjLCIxmBYfTg8OZoeH0YH/qGmmhgfTlwYzlwYyv1IVgy52sGx33OlzO6JTv3ek30rj6B3Gn6I0a6PV6fT6f3+vzuz1e1umi7SxpY0jKTtlYG+2gGcZGR+y12x0Oh9PpdLvd0TfS/zhsa0FRBEmSBIERBIHjVhuF/VNZF8dgr9dNUKTL5wdgTGO0IJTH7rlhc16jXTeCK2EAtMtl5hmedJYnXRSqQYAgcNblWPa4l+2MF7aQOi2gkGssFsRsNjN2kqItAKgAIKnWINTq5gyaBb1CpFcsgAYNZYUZkrIiGGCwaNSAWg2qVGaF2ixXAVKlSao0yeV6o1oPqnQWtR7WGKwagNCCpM5M6k24VofptFaDCjUqYFAGW6QILAExoYoYkVFdYqp1iWpcJGvmqQqhrXCOyhfRERbookVbscRWJqUrpbZqua1RS/eZneOIjwO6RzVUhwxvUNONek+L0l6lZCuUbIXCUf4Va/tyW76CzlPb85X2XCWdo7Zf1btKAG8NEugyO/o12IjMPCE1ChUmpd5sMcKETA/PLKnnpBqpDhRrALHKoNCDSgM0wuGP8QRDU5yWzp6CsrKUzMzL6empmTlHT5w5fuLM8WOnDuzbv3PLpx+98crrTzz0/IP//fz//jh594fyriJW1MFw68iJcvdMzcpih5PTyoy3YMP16GAt3F8J9pSZ2gpNTXkhTldYOBSe6g60VxF5V5wlOcI9W+e2blF8+qX4tU9n//Dy9E/Xcb//oOD7D8786GH+j/8oum/dzI8eXvzJE+r/eVl1/9vyx9YDHx2iT2WGp6XhpqH5N7ctPvqB/g/voQ9+IP3Z08J/e2T+voeX7ntQ9dM/GP7tfujHv7P85LfQv/3W/O8PLMX8ai7mV7L/fFj0q4cH/ueXi2+8eC3jbLi3JDxUGh4vWZ0sW+ZULHOqQpyaECdyV5Nvosw/URIaK7s2WrY6UnZzuOzWUMWtoYrwSNXtkarbY7U3xmtXJmtDnLoAJ7IKxTNZ4ZsoizBeGhgrD46WBofLlodLAgOFUYKDRf6hCBF1o9VydNCLWNGouqzTEbX3jsBfOez69rhj9B2HI/Z6vG7W4bQxdoKyWXHSipFWzIYTNEHeUZdlWafT6XK5om+k/kFEjbbZbNHX1+wlCAL7J9U1oxBgowgURZ0uD4JT7sCKjQ2wvlXSEbJ7r3sCt0naa7N5WdbvYHwkxjC0J+C/dutm+Ppq2OUMYlYGtuAITLhdfq/Xu3ItEAi67Q4raQMwUofhWtYGkVYTDGhhQI9CgNUCgwBk0AEIhFsgzAIREIibQdQMokYzYgZgyBB5bhiqBzCDmTRYSIOFMkKUESL0JsxgwE1rS8EgNQorEVRhwcUafEJO9cmpXjHVumirn7dVz9Elc0zhHJM/x1ydt+ct2guX7CViplTGVMjoGhXToXP0mz2Dele3mm6UUbVKe43OU6tky5VsqcJxN+UKR6mYuiq35ysdhTKmQExdVdBFJm+9dbnXGhg1s2NKeGxeMy6UceZlIolKpdAaFVpAY7RojKBcY9AYQZRkUJLWGM0U6zIiVolKJZRJxUqlVKcWa5TzCjlvbmmCOzc6wR0fn5wYGR3oaK0rvlqUfD77zIEzW989tuHFvCOfTpclGAaK4bEKdLSKmmpFRlvMA/XgYAMy2oSONcND9ebucvtwU1g0HF6cDHP73TWF4Z5mdexhyfZt5M7j6Du7jI+8q7zvWfn31knvfWjhngdn73lA9N0/8mL+VxTzB+UPnpb+5LmFn79ieWPf9fMl4ZGlcN2I4PH1M/c9L/7eU8APn5+L+e3SPQ/OxfxGFPNrScz/yGP+Sx1znzbm35UxP5XF/Ic25nfzMb9Q/PRhxW8e4/zm9/oP3wnnJ4Y7CsKDRbfHilcny1Y5lSvc6tBUdXCyxj9ZHeDUBzj1oenG5anG1cnG6xONN8ebb443355svTnVemO6dZXbdo3bEeK3hQSdkUHBdKNnssE70eCfaPCP1QdH60Oj9csjtYHBqsBglX+g0jdY6R2o8AyWxUSrZdAC3VEXI3CCIu0OlnU6otzt8LeLe9fZux32uj0OmmFJG40RJGLFERRHUNKKURhOUzbGRjPMN2tmksTvgrwTDMOs2Wu32RiKoknSRpI2giBsFGGjMIq0kgRqw1EKQ0grHAG1EAgUhbSAUTCLGTYbzYDRiqAul8fOuj3+FdrpDa6GXf5r7sAqzXpsdjeG23CCspE0Y7N73YGb1yNfkBa+Ffa5QxRuJzHGbnO5HN6gP+T3eTxu1m7HMMxkteoxzGBFtBazGjAoAYMaNhsjfy9KUFYSBa0wZLWAKGRGzCYQMJpMBqPRoLNaIAyCCDACaYZJM0wBKGWGcROEm0EcBKywEUUjyz8RXAdTyki9So0pqGGprVdMty3Q9SKmas5ePGcvEtrzhPa8BTZ/iS2QsMUye6ncXilnGlRsq9bZqnY2K+01cnul0lGpdlcoHMUKR7HybtZMFtvy5GyR0lkmY8rEVLncVgd4uq3LUwZ6XItNKSG+3DAr1y6q9EqdyWgEYalMpVTp9AYzjOAwhpsgi84EGEFID5hAKwJjVp3ZsCQXC8Xzcq3SjMI6E6A3mHU6g1qpUsmkGsmiXrYIKhaAJYFpYRoQjiknO6cb8lszz7Vknh4sSmxNjm1KPN6cdKIz8/xoSTK/JktQkyWouLJYmUENNdyeHQ5LubeH2sKCcTwjSb1/v+nTPaZXPtc88Lb83/8s/f466Xf+tPjdR+a+85D4h4/Pxjy0GPMn+b8+K/rhM7z7XtC/sjt0tjDM14RbpwWPr+f86On5mEfBH76kvvdJ+OevSX64Tvovf1J8/yHVvQ9oY36njflfVcyvFTG/Vsb8XhxzP/L7l8jn31M++yLyxeZw0eVwa264P//maNH1qfIbvOqb/Lrr3LrVqbrlidogtynAbQlwW4KcCMuclpXptgic9ijLvI4Qrys40xEQdAcE3e7JFs9Eq3e81TfW4h9tDo42B4cbQsMNgcE6/0C1d6DK3V/p6K9g+0oj6kKwBbRAZggELRCMInfUjS6ruuPwVyX0t7SR/ubUHYsjNbDLHVXXZsUJGMVgBEdQArWSVuyOutGaOdqpcrvd0THt19tojRzZMmtB0xF177KX/KfUJSAzDoOQSU9a0Uj32xeIDL3dvhvhcODajcC1GwTNOL0exIpCkJnAEbfLYafZ5eBq+Hb49s2w1xWkcDthpW0Ey9gcQX/IyTpYO21nCAQxYpiJJEErrLfCegwx4SiIwSAKgRbAbDYYMYuVgFEKxWiMYEnSSZNuO+V22CgcJnBk7RMHJRGERKyUBaMsGG5B1v5dMGqFrJgZIQGEBCyMXk8ItSRHRU3IbIMSunvB3jxvrxWyZXP2ojm2QMTmzzvzltgCsaNQzpbI2TIZUyVnahX2OgVbpVgriZXOMpWrVOEsVDgLlY4oaw6zpUq2NOK8s1TurJQ7ahX2RhXbqXeOgG6+FByVANNS46xcv6DUS9UGVURdIPIDwzBigSNbBAEAIwAYKZo0Aga9WWcwaXVAFI0O0BpMWpNRD+h1ZoMeBU04DGJmI6hWaiXzZqXUbjH6SAtr0eF6mc0gY0wKu0FqXZyGBMOayS7xQP1sR/lkQ+5gWXJffpygOlPXUYp2Vl3n9i0PNIWnB7zVhdDZM9i2Y/hbuyx/+kj/85d1P3xG9b3Hlr7zqCjm4aUfPL5w7zrZvU9Kvvu04J4nJv71GenjW7BtCeGm6XBOy8KjG+Z/8oI65hn4uy/oYp4y/OBZ5Q+flv3oSdW/Pqb+/jrNdx7R3vtH1T0PKu99UBTzW0HMb/S/fp585WP0o0+cxw6s5F5g8k856xPZ9svOvmzvcEFwtDQwUuEbKHP3lQQm671TX+Gbqo8w2XgH/1STf7rBP9UU4DT6Oc1+TrNrrCnCaKNnpNE7Uu8bqgsM1gQGa3z9Fd6+cndfmaO3iO4poHryYqLVshkC76hrxTGCIhnWHiUq8J0M/Dea3nUQXT5x50RUYLfT5WQio9w7WTfqbTTr0pSNpuk7w92ovQwTueXga6LCRrcsw7A0bY/YS7EUaadIO0na/ll1EaMeMuoMGjVN2XAct8AobqPd/oCNdTi9HpMFsDkoM2SELEYMMzM0TuBWt9Nz/dqNG6s3/d4QTbF4JLvbaIq9tnzDYXc67KzbZcesEG3DnE6SxACGsrhYwuOk3XYbS5IUihIwbCcoB06wGM7iVjuGMBjEoACFATSNUkzkyQSRzjmBERhOogSJElYEs64FQqAoicA0AtMWi91kIJd05KyainyTnpTpW7S3L7D1IrZSwBYLHYVRdcWOfImzQM4WydkSMVO+RJct0WUStlTmLFW4S1XuYqWrSOkoUDoK1I4CNVuoZovXiKir9FTI3VUyZ63S3apx9+qcIxp6Qo3zFg1T81quUMEXSgXzEtGibEmqkinVCh6HazToENAMmAyYFcExGDDp9Aa1GTQAkD7y+FZIbwJ1RrPaAGiMJpVZK8VNGhtkQI0avWxRvSQ0KWSoSY+ZIyZHprUBAwqBpBWFTEaVWEgb5Q5A4gClrHnJZpq3GeYY46zLNEuLRzF+p6qpwNZfx3RU2BtLHLVF+pPHoY378Be3ww98YL7vFfBfngO+97TmO0/J73l8MeZheczj2pinZTFPzsY8xv3es4v3f6h6ZQ/85SXDx8dnfvaK6gfPE999xX7PS9aY5zQx6xT3PiX77hOye9fJ71mnjHlEHfOQMuYh2T0PmX72gvq/nwPXvWv/cJtn/yHvxZPk5cOKC1tN+UeBshNIQ4KtI83RddXVme9sy7M35/iHyz0jpVHco8XfwDNa7B0r8o+WBMaKg6OlvrFyx0g5O1LpGCl3DpV5Bks9AyXe/iJ/f5G3N8/Vm+Pozaa704nOK9aOy/8P1YmbFycHmvoAAAAASUVORK5CYII="/>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42" name="TextBox 27"/>
          <p:cNvSpPr txBox="1"/>
          <p:nvPr/>
        </p:nvSpPr>
        <p:spPr>
          <a:xfrm>
            <a:off x="972816" y="5772631"/>
            <a:ext cx="3601886" cy="487313"/>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POLICY MAKERS THINK IT IS</a:t>
            </a:r>
          </a:p>
        </p:txBody>
      </p:sp>
      <p:sp>
        <p:nvSpPr>
          <p:cNvPr id="43" name="TextBox 27"/>
          <p:cNvSpPr txBox="1"/>
          <p:nvPr/>
        </p:nvSpPr>
        <p:spPr>
          <a:xfrm>
            <a:off x="7911049" y="3026501"/>
            <a:ext cx="3601886" cy="496418"/>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CITIZENSTHINK IT IS</a:t>
            </a:r>
          </a:p>
        </p:txBody>
      </p:sp>
      <p:sp>
        <p:nvSpPr>
          <p:cNvPr id="44" name="TextBox 27"/>
          <p:cNvSpPr txBox="1"/>
          <p:nvPr/>
        </p:nvSpPr>
        <p:spPr>
          <a:xfrm>
            <a:off x="6110106" y="5710716"/>
            <a:ext cx="3601886" cy="496418"/>
          </a:xfrm>
          <a:prstGeom prst="rect">
            <a:avLst/>
          </a:prstGeom>
          <a:solidFill>
            <a:schemeClr val="tx2">
              <a:lumMod val="75000"/>
            </a:schemeClr>
          </a:solidFill>
        </p:spPr>
        <p:txBody>
          <a:bodyPr wrap="square" lIns="0" tIns="0" rIns="0" bIns="0" rtlCol="0" anchor="t">
            <a:spAutoFit/>
          </a:bodyPr>
          <a:lstStyle/>
          <a:p>
            <a:pPr algn="ctr">
              <a:lnSpc>
                <a:spcPts val="1923"/>
              </a:lnSpc>
            </a:pPr>
            <a:r>
              <a:rPr lang="en-US" sz="2400" b="1" dirty="0">
                <a:solidFill>
                  <a:schemeClr val="bg1"/>
                </a:solidFill>
                <a:latin typeface="Cocomat Pro Bold"/>
                <a:ea typeface="Cocomat Pro Bold"/>
                <a:cs typeface="Cocomat Pro Bold"/>
                <a:sym typeface="Cocomat Pro Bold"/>
              </a:rPr>
              <a:t>WHAT IT</a:t>
            </a:r>
          </a:p>
          <a:p>
            <a:pPr algn="ctr">
              <a:lnSpc>
                <a:spcPts val="1923"/>
              </a:lnSpc>
            </a:pPr>
            <a:r>
              <a:rPr lang="en-US" sz="2400" b="1" dirty="0">
                <a:solidFill>
                  <a:schemeClr val="bg1"/>
                </a:solidFill>
                <a:latin typeface="Cocomat Pro Bold"/>
                <a:ea typeface="Cocomat Pro Bold"/>
                <a:cs typeface="Cocomat Pro Bold"/>
                <a:sym typeface="Cocomat Pro Bold"/>
              </a:rPr>
              <a:t> ACTUALLY IS?</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7174">
            <a:off x="8779383" y="4253703"/>
            <a:ext cx="1625608" cy="1056645"/>
          </a:xfrm>
          <a:prstGeom prst="rect">
            <a:avLst/>
          </a:prstGeom>
        </p:spPr>
      </p:pic>
      <p:pic>
        <p:nvPicPr>
          <p:cNvPr id="2" name="Picture 1">
            <a:extLst>
              <a:ext uri="{FF2B5EF4-FFF2-40B4-BE49-F238E27FC236}">
                <a16:creationId xmlns:a16="http://schemas.microsoft.com/office/drawing/2014/main" id="{97170413-2F6D-EEB8-7A57-DC8789A76B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0471" y="-12230"/>
            <a:ext cx="6804039" cy="528003"/>
          </a:xfrm>
          <a:prstGeom prst="rect">
            <a:avLst/>
          </a:prstGeom>
        </p:spPr>
      </p:pic>
    </p:spTree>
    <p:extLst>
      <p:ext uri="{BB962C8B-B14F-4D97-AF65-F5344CB8AC3E}">
        <p14:creationId xmlns:p14="http://schemas.microsoft.com/office/powerpoint/2010/main" val="123830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222" t="14667" b="16667"/>
          <a:stretch/>
        </p:blipFill>
        <p:spPr>
          <a:xfrm>
            <a:off x="5919201" y="2125904"/>
            <a:ext cx="5956300" cy="4080924"/>
          </a:xfrm>
          <a:prstGeom prst="rect">
            <a:avLst/>
          </a:prstGeom>
        </p:spPr>
      </p:pic>
      <p:sp>
        <p:nvSpPr>
          <p:cNvPr id="8" name="TextBox 8"/>
          <p:cNvSpPr txBox="1"/>
          <p:nvPr/>
        </p:nvSpPr>
        <p:spPr>
          <a:xfrm>
            <a:off x="685800" y="580961"/>
            <a:ext cx="6331945" cy="705321"/>
          </a:xfrm>
          <a:prstGeom prst="rect">
            <a:avLst/>
          </a:prstGeom>
        </p:spPr>
        <p:txBody>
          <a:bodyPr wrap="square" lIns="0" tIns="0" rIns="0" bIns="0" rtlCol="0" anchor="t">
            <a:spAutoFit/>
          </a:bodyPr>
          <a:lstStyle/>
          <a:p>
            <a:pPr>
              <a:lnSpc>
                <a:spcPts val="5494"/>
              </a:lnSpc>
            </a:pPr>
            <a:r>
              <a:rPr lang="en-US" sz="4800" b="1" dirty="0">
                <a:solidFill>
                  <a:schemeClr val="tx2">
                    <a:lumMod val="75000"/>
                  </a:schemeClr>
                </a:solidFill>
                <a:latin typeface="Cocomat Pro Bold"/>
                <a:ea typeface="Cocomat Pro Bold"/>
                <a:cs typeface="Cocomat Pro Bold"/>
                <a:sym typeface="Cocomat Pro Bold"/>
              </a:rPr>
              <a:t>The Gems of Water</a:t>
            </a:r>
          </a:p>
        </p:txBody>
      </p:sp>
      <p:sp>
        <p:nvSpPr>
          <p:cNvPr id="9" name="TextBox 9"/>
          <p:cNvSpPr txBox="1"/>
          <p:nvPr/>
        </p:nvSpPr>
        <p:spPr>
          <a:xfrm>
            <a:off x="1118539" y="1567298"/>
            <a:ext cx="7706982" cy="861774"/>
          </a:xfrm>
          <a:prstGeom prst="rect">
            <a:avLst/>
          </a:prstGeom>
        </p:spPr>
        <p:txBody>
          <a:bodyPr lIns="0" tIns="0" rIns="0" bIns="0" rtlCol="0" anchor="t">
            <a:spAutoFit/>
          </a:bodyPr>
          <a:lstStyle/>
          <a:p>
            <a:r>
              <a:rPr lang="en-US" sz="2800" dirty="0">
                <a:solidFill>
                  <a:schemeClr val="tx2">
                    <a:lumMod val="75000"/>
                  </a:schemeClr>
                </a:solidFill>
                <a:latin typeface="Quicksand"/>
                <a:ea typeface="Quicksand"/>
                <a:cs typeface="Quicksand"/>
                <a:sym typeface="Quicksand"/>
              </a:rPr>
              <a:t>advanced wide-target screening technology </a:t>
            </a:r>
          </a:p>
          <a:p>
            <a:r>
              <a:rPr lang="en-US" sz="2800" dirty="0">
                <a:solidFill>
                  <a:schemeClr val="tx2">
                    <a:lumMod val="75000"/>
                  </a:schemeClr>
                </a:solidFill>
                <a:latin typeface="Quicksand"/>
                <a:ea typeface="Quicksand"/>
                <a:cs typeface="Quicksand"/>
                <a:sym typeface="Quicksand"/>
              </a:rPr>
              <a:t>engagement of citizens</a:t>
            </a:r>
          </a:p>
        </p:txBody>
      </p:sp>
      <p:pic>
        <p:nvPicPr>
          <p:cNvPr id="11" name="Picture 8" descr="Picture 8"/>
          <p:cNvPicPr>
            <a:picLocks noChangeAspect="1"/>
          </p:cNvPicPr>
          <p:nvPr/>
        </p:nvPicPr>
        <p:blipFill>
          <a:blip r:embed="rId3"/>
          <a:stretch>
            <a:fillRect/>
          </a:stretch>
        </p:blipFill>
        <p:spPr>
          <a:xfrm>
            <a:off x="8184756" y="13280"/>
            <a:ext cx="2998476" cy="2172458"/>
          </a:xfrm>
          <a:prstGeom prst="rect">
            <a:avLst/>
          </a:prstGeom>
          <a:ln w="12700">
            <a:miter lim="400000"/>
          </a:ln>
        </p:spPr>
      </p:pic>
      <p:sp>
        <p:nvSpPr>
          <p:cNvPr id="13" name="Content Placeholder 9"/>
          <p:cNvSpPr txBox="1">
            <a:spLocks/>
          </p:cNvSpPr>
          <p:nvPr/>
        </p:nvSpPr>
        <p:spPr>
          <a:xfrm>
            <a:off x="6229180" y="3311446"/>
            <a:ext cx="5336343" cy="766202"/>
          </a:xfrm>
          <a:prstGeom prst="rect">
            <a:avLst/>
          </a:prstGeom>
        </p:spPr>
        <p:txBody>
          <a:bodyPr/>
          <a:lst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defTabSz="685800" hangingPunct="0">
              <a:defRPr>
                <a:solidFill>
                  <a:srgbClr val="012751"/>
                </a:solidFill>
                <a:latin typeface="Arial"/>
                <a:ea typeface="Arial"/>
                <a:cs typeface="Arial"/>
                <a:sym typeface="Arial"/>
              </a:defRPr>
            </a:pPr>
            <a:endParaRPr lang="en-US" sz="2000" kern="0" dirty="0">
              <a:solidFill>
                <a:schemeClr val="tx2"/>
              </a:solidFill>
              <a:latin typeface="Arial"/>
              <a:ea typeface="Arial"/>
              <a:cs typeface="Arial"/>
              <a:sym typeface="Arial"/>
            </a:endParaRPr>
          </a:p>
        </p:txBody>
      </p:sp>
      <p:sp>
        <p:nvSpPr>
          <p:cNvPr id="14" name="Rectangle 13"/>
          <p:cNvSpPr/>
          <p:nvPr/>
        </p:nvSpPr>
        <p:spPr>
          <a:xfrm>
            <a:off x="685800" y="1684806"/>
            <a:ext cx="484428" cy="707886"/>
          </a:xfrm>
          <a:prstGeom prst="rect">
            <a:avLst/>
          </a:prstGeom>
        </p:spPr>
        <p:txBody>
          <a:bodyPr wrap="none">
            <a:spAutoFit/>
          </a:bodyPr>
          <a:lstStyle/>
          <a:p>
            <a:r>
              <a:rPr lang="en-US" sz="4000" kern="0" dirty="0">
                <a:solidFill>
                  <a:schemeClr val="accent6"/>
                </a:solidFill>
                <a:ea typeface="Arial"/>
                <a:cs typeface="Arial"/>
                <a:sym typeface="Arial"/>
              </a:rPr>
              <a:t>+</a:t>
            </a:r>
            <a:endParaRPr lang="en-IE" sz="4000" dirty="0">
              <a:solidFill>
                <a:schemeClr val="accent6"/>
              </a:solidFill>
            </a:endParaRPr>
          </a:p>
        </p:txBody>
      </p:sp>
      <p:sp>
        <p:nvSpPr>
          <p:cNvPr id="15" name="Rectangle 14"/>
          <p:cNvSpPr/>
          <p:nvPr/>
        </p:nvSpPr>
        <p:spPr>
          <a:xfrm>
            <a:off x="1010611" y="2693838"/>
            <a:ext cx="4241883" cy="3301930"/>
          </a:xfrm>
          <a:prstGeom prst="rect">
            <a:avLst/>
          </a:prstGeom>
        </p:spPr>
        <p:txBody>
          <a:bodyPr wrap="square">
            <a:spAutoFit/>
          </a:bodyPr>
          <a:lstStyle/>
          <a:p>
            <a:pPr defTabSz="850349">
              <a:spcBef>
                <a:spcPts val="900"/>
              </a:spcBef>
              <a:buSzPct val="100000"/>
              <a:defRPr sz="2232"/>
            </a:pPr>
            <a:r>
              <a:rPr lang="en-US" b="1" dirty="0">
                <a:solidFill>
                  <a:schemeClr val="accent6">
                    <a:lumMod val="75000"/>
                  </a:schemeClr>
                </a:solidFill>
                <a:latin typeface="Quicksand"/>
                <a:ea typeface="Quicksand"/>
                <a:cs typeface="Quicksand"/>
              </a:rPr>
              <a:t>to monitor up to 400 pesticides in water</a:t>
            </a:r>
          </a:p>
          <a:p>
            <a:pPr defTabSz="850349">
              <a:spcBef>
                <a:spcPts val="900"/>
              </a:spcBef>
              <a:buSzPct val="100000"/>
              <a:defRPr sz="2232"/>
            </a:pPr>
            <a:endParaRPr lang="en-US" dirty="0">
              <a:solidFill>
                <a:schemeClr val="accent6">
                  <a:lumMod val="75000"/>
                </a:schemeClr>
              </a:solidFill>
              <a:latin typeface="Quicksand"/>
              <a:ea typeface="Quicksand"/>
              <a:cs typeface="Quicksand"/>
            </a:endParaRPr>
          </a:p>
          <a:p>
            <a:pPr defTabSz="850349">
              <a:spcBef>
                <a:spcPts val="900"/>
              </a:spcBef>
              <a:buSzPct val="100000"/>
              <a:defRPr sz="2232"/>
            </a:pPr>
            <a:r>
              <a:rPr lang="en-US" dirty="0">
                <a:solidFill>
                  <a:schemeClr val="accent6">
                    <a:lumMod val="75000"/>
                  </a:schemeClr>
                </a:solidFill>
                <a:latin typeface="Quicksand"/>
                <a:ea typeface="Quicksand"/>
                <a:cs typeface="Quicksand"/>
              </a:rPr>
              <a:t>Other projects:</a:t>
            </a:r>
          </a:p>
          <a:p>
            <a:pPr marL="342900" indent="-342900" defTabSz="850349">
              <a:spcBef>
                <a:spcPts val="900"/>
              </a:spcBef>
              <a:buSzPct val="100000"/>
              <a:buFont typeface="Arial" panose="020B0604020202020204" pitchFamily="34" charset="0"/>
              <a:buChar char="•"/>
              <a:defRPr sz="2232"/>
            </a:pPr>
            <a:r>
              <a:rPr lang="en-US" dirty="0">
                <a:solidFill>
                  <a:schemeClr val="accent6">
                    <a:lumMod val="75000"/>
                  </a:schemeClr>
                </a:solidFill>
                <a:latin typeface="Quicksand"/>
                <a:ea typeface="Quicksand"/>
                <a:cs typeface="Quicksand"/>
              </a:rPr>
              <a:t>The Pesticide Detectives (RMIT AQUEST)</a:t>
            </a:r>
          </a:p>
          <a:p>
            <a:pPr marL="342900" indent="-342900" defTabSz="850349">
              <a:spcBef>
                <a:spcPts val="900"/>
              </a:spcBef>
              <a:buSzPct val="100000"/>
              <a:buFont typeface="Arial" panose="020B0604020202020204" pitchFamily="34" charset="0"/>
              <a:buChar char="•"/>
              <a:defRPr sz="2232"/>
            </a:pPr>
            <a:r>
              <a:rPr lang="en-US" dirty="0">
                <a:solidFill>
                  <a:schemeClr val="accent6">
                    <a:lumMod val="75000"/>
                  </a:schemeClr>
                </a:solidFill>
                <a:latin typeface="Quicksand"/>
                <a:ea typeface="Quicksand"/>
                <a:cs typeface="Quicksand"/>
              </a:rPr>
              <a:t>Pesticide Watch                      (Deakin University) </a:t>
            </a:r>
          </a:p>
        </p:txBody>
      </p:sp>
      <p:pic>
        <p:nvPicPr>
          <p:cNvPr id="2" name="Picture 1">
            <a:extLst>
              <a:ext uri="{FF2B5EF4-FFF2-40B4-BE49-F238E27FC236}">
                <a16:creationId xmlns:a16="http://schemas.microsoft.com/office/drawing/2014/main" id="{E04BBF54-37FB-B52F-E0B1-0B7E348E6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2403774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63980" y="504720"/>
            <a:ext cx="9163280" cy="705321"/>
          </a:xfrm>
          <a:prstGeom prst="rect">
            <a:avLst/>
          </a:prstGeom>
        </p:spPr>
        <p:txBody>
          <a:bodyPr wrap="square" lIns="0" tIns="0" rIns="0" bIns="0" rtlCol="0" anchor="t">
            <a:spAutoFit/>
          </a:bodyPr>
          <a:lstStyle/>
          <a:p>
            <a:pPr>
              <a:lnSpc>
                <a:spcPts val="5494"/>
              </a:lnSpc>
              <a:spcBef>
                <a:spcPct val="0"/>
              </a:spcBef>
            </a:pPr>
            <a:r>
              <a:rPr lang="en-US" sz="4800" b="1" dirty="0">
                <a:solidFill>
                  <a:schemeClr val="tx2">
                    <a:lumMod val="75000"/>
                  </a:schemeClr>
                </a:solidFill>
                <a:latin typeface="Cocomat Pro Bold"/>
                <a:ea typeface="Cocomat Pro Bold"/>
                <a:cs typeface="Cocomat Pro Bold"/>
                <a:sym typeface="Cocomat Pro Bold"/>
              </a:rPr>
              <a:t>Stir bar </a:t>
            </a:r>
            <a:r>
              <a:rPr lang="en-US" sz="4800" b="1" dirty="0" err="1">
                <a:solidFill>
                  <a:schemeClr val="tx2">
                    <a:lumMod val="75000"/>
                  </a:schemeClr>
                </a:solidFill>
                <a:latin typeface="Cocomat Pro Bold"/>
                <a:ea typeface="Cocomat Pro Bold"/>
                <a:cs typeface="Cocomat Pro Bold"/>
                <a:sym typeface="Cocomat Pro Bold"/>
              </a:rPr>
              <a:t>sorptive</a:t>
            </a:r>
            <a:r>
              <a:rPr lang="en-US" sz="4800" b="1" dirty="0">
                <a:solidFill>
                  <a:schemeClr val="tx2">
                    <a:lumMod val="75000"/>
                  </a:schemeClr>
                </a:solidFill>
                <a:latin typeface="Cocomat Pro Bold"/>
                <a:ea typeface="Cocomat Pro Bold"/>
                <a:cs typeface="Cocomat Pro Bold"/>
                <a:sym typeface="Cocomat Pro Bold"/>
              </a:rPr>
              <a:t> extraction </a:t>
            </a:r>
          </a:p>
        </p:txBody>
      </p:sp>
      <p:sp>
        <p:nvSpPr>
          <p:cNvPr id="12" name="Hexagon 25"/>
          <p:cNvSpPr/>
          <p:nvPr/>
        </p:nvSpPr>
        <p:spPr>
          <a:xfrm>
            <a:off x="806463" y="1597207"/>
            <a:ext cx="5265348" cy="441334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111" y="0"/>
                </a:lnTo>
                <a:lnTo>
                  <a:pt x="17489" y="0"/>
                </a:lnTo>
                <a:lnTo>
                  <a:pt x="21600" y="10800"/>
                </a:lnTo>
                <a:lnTo>
                  <a:pt x="17489" y="21600"/>
                </a:lnTo>
                <a:lnTo>
                  <a:pt x="4111" y="21600"/>
                </a:lnTo>
                <a:close/>
              </a:path>
            </a:pathLst>
          </a:custGeom>
          <a:solidFill>
            <a:srgbClr val="5F54CC"/>
          </a:solidFill>
          <a:ln w="12700">
            <a:solidFill>
              <a:srgbClr val="5F54CC"/>
            </a:solidFill>
            <a:miter/>
          </a:ln>
        </p:spPr>
        <p:txBody>
          <a:bodyPr lIns="45719" rIns="45719" anchor="ctr"/>
          <a:lstStyle/>
          <a:p>
            <a:pPr algn="ctr">
              <a:defRPr>
                <a:solidFill>
                  <a:srgbClr val="FFFFFF"/>
                </a:solidFill>
                <a:latin typeface="Arial"/>
                <a:ea typeface="Arial"/>
                <a:cs typeface="Arial"/>
                <a:sym typeface="Arial"/>
              </a:defRPr>
            </a:pPr>
            <a:endParaRPr/>
          </a:p>
        </p:txBody>
      </p:sp>
      <p:grpSp>
        <p:nvGrpSpPr>
          <p:cNvPr id="13" name="Group 12"/>
          <p:cNvGrpSpPr/>
          <p:nvPr/>
        </p:nvGrpSpPr>
        <p:grpSpPr>
          <a:xfrm>
            <a:off x="2251053" y="1804635"/>
            <a:ext cx="2631841" cy="2041217"/>
            <a:chOff x="3185903" y="2584933"/>
            <a:chExt cx="2130457" cy="1345088"/>
          </a:xfrm>
        </p:grpSpPr>
        <p:pic>
          <p:nvPicPr>
            <p:cNvPr id="14" name="Picture 19" descr="Picture 19"/>
            <p:cNvPicPr>
              <a:picLocks noChangeAspect="1"/>
            </p:cNvPicPr>
            <p:nvPr/>
          </p:nvPicPr>
          <p:blipFill>
            <a:blip r:embed="rId5"/>
            <a:srcRect l="26955" t="4742" r="54643" b="82940"/>
            <a:stretch>
              <a:fillRect/>
            </a:stretch>
          </p:blipFill>
          <p:spPr>
            <a:xfrm>
              <a:off x="3492179" y="2584933"/>
              <a:ext cx="1319600" cy="1345088"/>
            </a:xfrm>
            <a:prstGeom prst="rect">
              <a:avLst/>
            </a:prstGeom>
            <a:ln w="12700">
              <a:miter lim="400000"/>
            </a:ln>
          </p:spPr>
        </p:pic>
        <p:grpSp>
          <p:nvGrpSpPr>
            <p:cNvPr id="15" name="Group 1"/>
            <p:cNvGrpSpPr/>
            <p:nvPr/>
          </p:nvGrpSpPr>
          <p:grpSpPr>
            <a:xfrm>
              <a:off x="3185903" y="2681032"/>
              <a:ext cx="2130457" cy="1090333"/>
              <a:chOff x="0" y="0"/>
              <a:chExt cx="2840607" cy="1453776"/>
            </a:xfrm>
          </p:grpSpPr>
          <p:sp>
            <p:nvSpPr>
              <p:cNvPr id="16" name="TextBox 6"/>
              <p:cNvSpPr txBox="1"/>
              <p:nvPr/>
            </p:nvSpPr>
            <p:spPr>
              <a:xfrm>
                <a:off x="1983985" y="249181"/>
                <a:ext cx="856622" cy="2771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defRPr sz="1400" b="1">
                    <a:solidFill>
                      <a:srgbClr val="111030"/>
                    </a:solidFill>
                    <a:latin typeface="Arial"/>
                    <a:ea typeface="Arial"/>
                    <a:cs typeface="Arial"/>
                    <a:sym typeface="Arial"/>
                  </a:defRPr>
                </a:lvl1pPr>
              </a:lstStyle>
              <a:p>
                <a:pPr defTabSz="685800" hangingPunct="0"/>
                <a:r>
                  <a:rPr sz="1600" kern="0" dirty="0">
                    <a:solidFill>
                      <a:schemeClr val="bg1"/>
                    </a:solidFill>
                    <a:latin typeface="Quicksand" panose="020B0604020202020204" charset="0"/>
                    <a:cs typeface="Quicksand" panose="020B0604020202020204" charset="0"/>
                  </a:rPr>
                  <a:t>Glass</a:t>
                </a:r>
              </a:p>
            </p:txBody>
          </p:sp>
          <p:sp>
            <p:nvSpPr>
              <p:cNvPr id="17" name="TextBox 16"/>
              <p:cNvSpPr txBox="1"/>
              <p:nvPr/>
            </p:nvSpPr>
            <p:spPr>
              <a:xfrm>
                <a:off x="428326" y="0"/>
                <a:ext cx="849852" cy="2771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1400" b="1">
                    <a:solidFill>
                      <a:srgbClr val="111030"/>
                    </a:solidFill>
                    <a:latin typeface="Arial"/>
                    <a:ea typeface="Arial"/>
                    <a:cs typeface="Arial"/>
                    <a:sym typeface="Arial"/>
                  </a:defRPr>
                </a:lvl1pPr>
              </a:lstStyle>
              <a:p>
                <a:pPr defTabSz="685800" hangingPunct="0"/>
                <a:r>
                  <a:rPr sz="1600" kern="0" dirty="0">
                    <a:solidFill>
                      <a:schemeClr val="bg1"/>
                    </a:solidFill>
                    <a:latin typeface="Quicksand" panose="020B0604020202020204" charset="0"/>
                    <a:cs typeface="Quicksand" panose="020B0604020202020204" charset="0"/>
                  </a:rPr>
                  <a:t>Magnet</a:t>
                </a:r>
              </a:p>
            </p:txBody>
          </p:sp>
          <p:sp>
            <p:nvSpPr>
              <p:cNvPr id="18" name="TextBox 17"/>
              <p:cNvSpPr txBox="1"/>
              <p:nvPr/>
            </p:nvSpPr>
            <p:spPr>
              <a:xfrm>
                <a:off x="0" y="1176599"/>
                <a:ext cx="1668027" cy="2771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defRPr sz="1400" b="1">
                    <a:solidFill>
                      <a:srgbClr val="111030"/>
                    </a:solidFill>
                    <a:latin typeface="Arial"/>
                    <a:ea typeface="Arial"/>
                    <a:cs typeface="Arial"/>
                    <a:sym typeface="Arial"/>
                  </a:defRPr>
                </a:lvl1pPr>
              </a:lstStyle>
              <a:p>
                <a:pPr defTabSz="685800" hangingPunct="0"/>
                <a:r>
                  <a:rPr lang="en-GB" sz="1600" kern="0" dirty="0">
                    <a:solidFill>
                      <a:schemeClr val="bg1"/>
                    </a:solidFill>
                    <a:latin typeface="Quicksand" panose="020B0604020202020204" charset="0"/>
                    <a:cs typeface="Quicksand" panose="020B0604020202020204" charset="0"/>
                  </a:rPr>
                  <a:t>PDMS </a:t>
                </a:r>
                <a:r>
                  <a:rPr sz="1600" kern="0" dirty="0">
                    <a:solidFill>
                      <a:schemeClr val="bg1"/>
                    </a:solidFill>
                    <a:latin typeface="Quicksand" panose="020B0604020202020204" charset="0"/>
                    <a:cs typeface="Quicksand" panose="020B0604020202020204" charset="0"/>
                  </a:rPr>
                  <a:t>Coating</a:t>
                </a:r>
              </a:p>
            </p:txBody>
          </p:sp>
          <p:sp>
            <p:nvSpPr>
              <p:cNvPr id="19" name="Straight Connector 18"/>
              <p:cNvSpPr/>
              <p:nvPr/>
            </p:nvSpPr>
            <p:spPr>
              <a:xfrm flipH="1">
                <a:off x="1475447" y="403070"/>
                <a:ext cx="462819" cy="311735"/>
              </a:xfrm>
              <a:prstGeom prst="line">
                <a:avLst/>
              </a:prstGeom>
              <a:noFill/>
              <a:ln w="6350" cap="flat">
                <a:solidFill>
                  <a:schemeClr val="bg1"/>
                </a:solidFill>
                <a:prstDash val="solid"/>
                <a:miter lim="800000"/>
              </a:ln>
              <a:effectLst/>
            </p:spPr>
            <p:txBody>
              <a:bodyPr wrap="square" lIns="34289" tIns="34289" rIns="34289" bIns="34289" numCol="1" anchor="t">
                <a:noAutofit/>
              </a:bodyPr>
              <a:lstStyle/>
              <a:p>
                <a:pPr defTabSz="685800" hangingPunct="0"/>
                <a:endParaRPr sz="1350" kern="0">
                  <a:solidFill>
                    <a:srgbClr val="000000"/>
                  </a:solidFill>
                  <a:latin typeface="Calibri"/>
                  <a:cs typeface="Calibri"/>
                  <a:sym typeface="Calibri"/>
                </a:endParaRPr>
              </a:p>
            </p:txBody>
          </p:sp>
          <p:sp>
            <p:nvSpPr>
              <p:cNvPr id="20" name="Straight Connector 19"/>
              <p:cNvSpPr/>
              <p:nvPr/>
            </p:nvSpPr>
            <p:spPr>
              <a:xfrm>
                <a:off x="787526" y="307776"/>
                <a:ext cx="492935" cy="317194"/>
              </a:xfrm>
              <a:prstGeom prst="line">
                <a:avLst/>
              </a:prstGeom>
              <a:noFill/>
              <a:ln w="6350" cap="flat">
                <a:solidFill>
                  <a:schemeClr val="bg1"/>
                </a:solidFill>
                <a:prstDash val="solid"/>
                <a:miter lim="800000"/>
              </a:ln>
              <a:effectLst/>
            </p:spPr>
            <p:txBody>
              <a:bodyPr wrap="square" lIns="34289" tIns="34289" rIns="34289" bIns="34289" numCol="1" anchor="t">
                <a:noAutofit/>
              </a:bodyPr>
              <a:lstStyle/>
              <a:p>
                <a:pPr defTabSz="685800" hangingPunct="0"/>
                <a:endParaRPr sz="1350" kern="0">
                  <a:solidFill>
                    <a:srgbClr val="000000"/>
                  </a:solidFill>
                  <a:latin typeface="Calibri"/>
                  <a:cs typeface="Calibri"/>
                  <a:sym typeface="Calibri"/>
                </a:endParaRPr>
              </a:p>
            </p:txBody>
          </p:sp>
          <p:sp>
            <p:nvSpPr>
              <p:cNvPr id="21" name="Straight Connector 20"/>
              <p:cNvSpPr/>
              <p:nvPr/>
            </p:nvSpPr>
            <p:spPr>
              <a:xfrm flipH="1">
                <a:off x="552342" y="985266"/>
                <a:ext cx="459825" cy="269987"/>
              </a:xfrm>
              <a:prstGeom prst="line">
                <a:avLst/>
              </a:prstGeom>
              <a:noFill/>
              <a:ln w="6350" cap="flat">
                <a:solidFill>
                  <a:schemeClr val="bg1"/>
                </a:solidFill>
                <a:prstDash val="solid"/>
                <a:miter lim="800000"/>
              </a:ln>
              <a:effectLst/>
            </p:spPr>
            <p:txBody>
              <a:bodyPr wrap="square" lIns="34289" tIns="34289" rIns="34289" bIns="34289" numCol="1" anchor="t">
                <a:noAutofit/>
              </a:bodyPr>
              <a:lstStyle/>
              <a:p>
                <a:pPr defTabSz="685800" hangingPunct="0"/>
                <a:endParaRPr sz="1350" kern="0">
                  <a:solidFill>
                    <a:srgbClr val="000000"/>
                  </a:solidFill>
                  <a:latin typeface="Calibri"/>
                  <a:cs typeface="Calibri"/>
                  <a:sym typeface="Calibri"/>
                </a:endParaRPr>
              </a:p>
            </p:txBody>
          </p:sp>
        </p:grpSp>
      </p:grpSp>
      <p:sp>
        <p:nvSpPr>
          <p:cNvPr id="22" name="Rectangle 21"/>
          <p:cNvSpPr/>
          <p:nvPr/>
        </p:nvSpPr>
        <p:spPr>
          <a:xfrm>
            <a:off x="1621475" y="3909629"/>
            <a:ext cx="3767736" cy="646331"/>
          </a:xfrm>
          <a:prstGeom prst="rect">
            <a:avLst/>
          </a:prstGeom>
        </p:spPr>
        <p:txBody>
          <a:bodyPr wrap="square">
            <a:spAutoFit/>
          </a:bodyPr>
          <a:lstStyle/>
          <a:p>
            <a:pPr algn="ctr"/>
            <a:r>
              <a:rPr lang="en-US" b="1" dirty="0">
                <a:solidFill>
                  <a:schemeClr val="accent5">
                    <a:lumMod val="60000"/>
                    <a:lumOff val="40000"/>
                  </a:schemeClr>
                </a:solidFill>
                <a:latin typeface="Quicksand" panose="020B0604020202020204" charset="0"/>
                <a:cs typeface="Quicksand" panose="020B0604020202020204" charset="0"/>
              </a:rPr>
              <a:t>Easy and “ecological”</a:t>
            </a:r>
            <a:r>
              <a:rPr lang="en-US" dirty="0">
                <a:solidFill>
                  <a:schemeClr val="accent4">
                    <a:lumMod val="60000"/>
                    <a:lumOff val="40000"/>
                  </a:schemeClr>
                </a:solidFill>
                <a:latin typeface="Quicksand" panose="020B0604020202020204" charset="0"/>
                <a:cs typeface="Quicksand" panose="020B0604020202020204" charset="0"/>
              </a:rPr>
              <a:t> </a:t>
            </a:r>
            <a:r>
              <a:rPr lang="en-US" dirty="0">
                <a:solidFill>
                  <a:schemeClr val="bg1"/>
                </a:solidFill>
                <a:latin typeface="Quicksand" panose="020B0604020202020204" charset="0"/>
                <a:cs typeface="Quicksand" panose="020B0604020202020204" charset="0"/>
              </a:rPr>
              <a:t>extraction through magnetic stirring</a:t>
            </a:r>
          </a:p>
        </p:txBody>
      </p:sp>
      <p:pic>
        <p:nvPicPr>
          <p:cNvPr id="23" name="twis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08997" y="1706766"/>
            <a:ext cx="4852790" cy="3444468"/>
          </a:xfrm>
          <a:prstGeom prst="rect">
            <a:avLst/>
          </a:prstGeom>
        </p:spPr>
      </p:pic>
      <p:sp>
        <p:nvSpPr>
          <p:cNvPr id="24" name="Rectangle 23"/>
          <p:cNvSpPr/>
          <p:nvPr/>
        </p:nvSpPr>
        <p:spPr>
          <a:xfrm>
            <a:off x="1560618" y="4780505"/>
            <a:ext cx="3767736" cy="369332"/>
          </a:xfrm>
          <a:prstGeom prst="rect">
            <a:avLst/>
          </a:prstGeom>
        </p:spPr>
        <p:txBody>
          <a:bodyPr wrap="square">
            <a:spAutoFit/>
          </a:bodyPr>
          <a:lstStyle/>
          <a:p>
            <a:pPr algn="ctr"/>
            <a:r>
              <a:rPr lang="en-US" b="1" dirty="0">
                <a:solidFill>
                  <a:schemeClr val="accent1">
                    <a:lumMod val="60000"/>
                    <a:lumOff val="40000"/>
                  </a:schemeClr>
                </a:solidFill>
                <a:latin typeface="Quicksand" panose="020B0604020202020204" charset="0"/>
                <a:cs typeface="Quicksand" panose="020B0604020202020204" charset="0"/>
              </a:rPr>
              <a:t>Small sample volume</a:t>
            </a:r>
          </a:p>
        </p:txBody>
      </p:sp>
      <p:sp>
        <p:nvSpPr>
          <p:cNvPr id="25" name="Rectangle 24"/>
          <p:cNvSpPr/>
          <p:nvPr/>
        </p:nvSpPr>
        <p:spPr>
          <a:xfrm>
            <a:off x="1613096" y="5072356"/>
            <a:ext cx="3767736" cy="369332"/>
          </a:xfrm>
          <a:prstGeom prst="rect">
            <a:avLst/>
          </a:prstGeom>
        </p:spPr>
        <p:txBody>
          <a:bodyPr wrap="square">
            <a:spAutoFit/>
          </a:bodyPr>
          <a:lstStyle/>
          <a:p>
            <a:pPr algn="ctr"/>
            <a:r>
              <a:rPr lang="en-US" b="1" dirty="0">
                <a:solidFill>
                  <a:schemeClr val="accent1">
                    <a:lumMod val="60000"/>
                    <a:lumOff val="40000"/>
                  </a:schemeClr>
                </a:solidFill>
                <a:latin typeface="Quicksand" panose="020B0604020202020204" charset="0"/>
                <a:cs typeface="Quicksand" panose="020B0604020202020204" charset="0"/>
              </a:rPr>
              <a:t>Stability of samples</a:t>
            </a:r>
          </a:p>
        </p:txBody>
      </p:sp>
      <p:sp>
        <p:nvSpPr>
          <p:cNvPr id="26" name="Rectangle 25"/>
          <p:cNvSpPr/>
          <p:nvPr/>
        </p:nvSpPr>
        <p:spPr>
          <a:xfrm>
            <a:off x="1551425" y="5374382"/>
            <a:ext cx="3767736" cy="369332"/>
          </a:xfrm>
          <a:prstGeom prst="rect">
            <a:avLst/>
          </a:prstGeom>
        </p:spPr>
        <p:txBody>
          <a:bodyPr wrap="square">
            <a:spAutoFit/>
          </a:bodyPr>
          <a:lstStyle/>
          <a:p>
            <a:pPr algn="ctr"/>
            <a:r>
              <a:rPr lang="en-US" b="1" dirty="0">
                <a:solidFill>
                  <a:schemeClr val="accent1">
                    <a:lumMod val="60000"/>
                    <a:lumOff val="40000"/>
                  </a:schemeClr>
                </a:solidFill>
                <a:latin typeface="Quicksand" panose="020B0604020202020204" charset="0"/>
                <a:cs typeface="Quicksand" panose="020B0604020202020204" charset="0"/>
              </a:rPr>
              <a:t>Easier logistics</a:t>
            </a:r>
          </a:p>
        </p:txBody>
      </p:sp>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backgroundRemoval t="30167" b="79750" l="41500" r="97250">
                        <a14:foregroundMark x1="55250" y1="43667" x2="57667" y2="48167"/>
                        <a14:foregroundMark x1="50250" y1="46333" x2="50417" y2="44333"/>
                        <a14:foregroundMark x1="60417" y1="70083" x2="55500" y2="74167"/>
                        <a14:foregroundMark x1="60917" y1="69250" x2="60917" y2="69250"/>
                        <a14:foregroundMark x1="58417" y1="76250" x2="58000" y2="76250"/>
                        <a14:foregroundMark x1="58000" y1="76250" x2="56000" y2="77250"/>
                        <a14:foregroundMark x1="57750" y1="78167" x2="55250" y2="76583"/>
                        <a14:foregroundMark x1="53750" y1="76833" x2="57583" y2="77667"/>
                        <a14:foregroundMark x1="67000" y1="38833" x2="66250" y2="39917"/>
                        <a14:foregroundMark x1="62667" y1="51000" x2="62667" y2="51000"/>
                        <a14:foregroundMark x1="72583" y1="69667" x2="72583" y2="69667"/>
                        <a14:foregroundMark x1="71000" y1="65000" x2="67250" y2="67000"/>
                        <a14:foregroundMark x1="73083" y1="58583" x2="73083" y2="58583"/>
                        <a14:foregroundMark x1="72917" y1="70083" x2="70750" y2="71250"/>
                        <a14:foregroundMark x1="64250" y1="67167" x2="69750" y2="63500"/>
                        <a14:foregroundMark x1="80417" y1="58167" x2="80417" y2="58167"/>
                        <a14:foregroundMark x1="80667" y1="57667" x2="80667" y2="57667"/>
                        <a14:foregroundMark x1="79833" y1="57583" x2="81417" y2="56750"/>
                      </a14:backgroundRemoval>
                    </a14:imgEffect>
                  </a14:imgLayer>
                </a14:imgProps>
              </a:ext>
            </a:extLst>
          </a:blip>
          <a:srcRect l="43348" t="29207" r="-1" b="19161"/>
          <a:stretch/>
        </p:blipFill>
        <p:spPr>
          <a:xfrm>
            <a:off x="8612686" y="4390832"/>
            <a:ext cx="2374455" cy="2164031"/>
          </a:xfrm>
          <a:prstGeom prst="rect">
            <a:avLst/>
          </a:prstGeom>
        </p:spPr>
      </p:pic>
      <p:sp>
        <p:nvSpPr>
          <p:cNvPr id="28" name="Oval Callout 27"/>
          <p:cNvSpPr/>
          <p:nvPr/>
        </p:nvSpPr>
        <p:spPr>
          <a:xfrm>
            <a:off x="5883655" y="3463276"/>
            <a:ext cx="2517743" cy="1911106"/>
          </a:xfrm>
          <a:prstGeom prst="wedgeEllipseCallout">
            <a:avLst>
              <a:gd name="adj1" fmla="val 55105"/>
              <a:gd name="adj2" fmla="val 40627"/>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lumMod val="75000"/>
                  </a:schemeClr>
                </a:solidFill>
                <a:latin typeface="Quicksand" panose="020B0604020202020204" charset="0"/>
                <a:cs typeface="Quicksand" panose="020B0604020202020204" charset="0"/>
              </a:rPr>
              <a:t>Does this work with citizen engagement?</a:t>
            </a:r>
            <a:endParaRPr lang="en-IE" sz="2000" b="1" dirty="0">
              <a:solidFill>
                <a:schemeClr val="tx2">
                  <a:lumMod val="75000"/>
                </a:schemeClr>
              </a:solidFill>
              <a:latin typeface="Quicksand" panose="020B0604020202020204" charset="0"/>
              <a:cs typeface="Quicksand" panose="020B0604020202020204" charset="0"/>
            </a:endParaRPr>
          </a:p>
        </p:txBody>
      </p:sp>
      <p:pic>
        <p:nvPicPr>
          <p:cNvPr id="29" name="Picture 28"/>
          <p:cNvPicPr>
            <a:picLocks noChangeAspect="1"/>
          </p:cNvPicPr>
          <p:nvPr/>
        </p:nvPicPr>
        <p:blipFill rotWithShape="1">
          <a:blip r:embed="rId9"/>
          <a:srcRect l="95780" t="53470" r="-198" b="31847"/>
          <a:stretch/>
        </p:blipFill>
        <p:spPr>
          <a:xfrm>
            <a:off x="10341443" y="5257022"/>
            <a:ext cx="186266" cy="753534"/>
          </a:xfrm>
          <a:prstGeom prst="rect">
            <a:avLst/>
          </a:prstGeom>
        </p:spPr>
      </p:pic>
      <p:pic>
        <p:nvPicPr>
          <p:cNvPr id="2" name="Picture 1">
            <a:extLst>
              <a:ext uri="{FF2B5EF4-FFF2-40B4-BE49-F238E27FC236}">
                <a16:creationId xmlns:a16="http://schemas.microsoft.com/office/drawing/2014/main" id="{D1D846AB-7321-1E4F-E7C4-384F67DFE6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373663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1" repeatCount="indefinite" fill="hold" display="0">
                  <p:stCondLst>
                    <p:cond delay="indefinite"/>
                  </p:stCondLst>
                </p:cTn>
                <p:tgtEl>
                  <p:spTgt spid="23"/>
                </p:tgtEl>
              </p:cMediaNode>
            </p:video>
          </p:childTnLst>
        </p:cTn>
      </p:par>
    </p:tnLst>
    <p:bldLst>
      <p:bldP spid="24" grpId="0"/>
      <p:bldP spid="25" grpId="0"/>
      <p:bldP spid="26"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410" y="-173607"/>
            <a:ext cx="10269179" cy="7278240"/>
          </a:xfrm>
          <a:prstGeom prst="rect">
            <a:avLst/>
          </a:prstGeom>
        </p:spPr>
      </p:pic>
    </p:spTree>
    <p:extLst>
      <p:ext uri="{BB962C8B-B14F-4D97-AF65-F5344CB8AC3E}">
        <p14:creationId xmlns:p14="http://schemas.microsoft.com/office/powerpoint/2010/main" val="3025164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p:cNvSpPr/>
          <p:nvPr/>
        </p:nvSpPr>
        <p:spPr>
          <a:xfrm rot="104901">
            <a:off x="67260" y="1497339"/>
            <a:ext cx="3069027" cy="1981959"/>
          </a:xfrm>
          <a:custGeom>
            <a:avLst/>
            <a:gdLst/>
            <a:ahLst/>
            <a:cxnLst/>
            <a:rect l="l" t="t" r="r" b="b"/>
            <a:pathLst>
              <a:path w="4603541" h="2972938">
                <a:moveTo>
                  <a:pt x="0" y="0"/>
                </a:moveTo>
                <a:lnTo>
                  <a:pt x="4603541" y="0"/>
                </a:lnTo>
                <a:lnTo>
                  <a:pt x="4603541" y="2972938"/>
                </a:lnTo>
                <a:lnTo>
                  <a:pt x="0" y="29729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001"/>
          </a:p>
        </p:txBody>
      </p:sp>
      <p:sp>
        <p:nvSpPr>
          <p:cNvPr id="7" name="TextBox 5"/>
          <p:cNvSpPr txBox="1"/>
          <p:nvPr/>
        </p:nvSpPr>
        <p:spPr>
          <a:xfrm>
            <a:off x="663980" y="483952"/>
            <a:ext cx="9163280" cy="705321"/>
          </a:xfrm>
          <a:prstGeom prst="rect">
            <a:avLst/>
          </a:prstGeom>
        </p:spPr>
        <p:txBody>
          <a:bodyPr wrap="square" lIns="0" tIns="0" rIns="0" bIns="0" rtlCol="0" anchor="t">
            <a:spAutoFit/>
          </a:bodyPr>
          <a:lstStyle/>
          <a:p>
            <a:pPr>
              <a:lnSpc>
                <a:spcPts val="5494"/>
              </a:lnSpc>
              <a:spcBef>
                <a:spcPct val="0"/>
              </a:spcBef>
            </a:pPr>
            <a:r>
              <a:rPr lang="en-US" sz="4800" b="1" dirty="0">
                <a:solidFill>
                  <a:schemeClr val="tx2">
                    <a:lumMod val="75000"/>
                  </a:schemeClr>
                </a:solidFill>
                <a:latin typeface="Cocomat Pro Bold"/>
                <a:ea typeface="Cocomat Pro Bold"/>
                <a:cs typeface="Cocomat Pro Bold"/>
                <a:sym typeface="Cocomat Pro Bold"/>
              </a:rPr>
              <a:t>The kit</a:t>
            </a:r>
          </a:p>
        </p:txBody>
      </p:sp>
      <p:pic>
        <p:nvPicPr>
          <p:cNvPr id="10" name="Picture 9"/>
          <p:cNvPicPr>
            <a:picLocks noChangeAspect="1"/>
          </p:cNvPicPr>
          <p:nvPr/>
        </p:nvPicPr>
        <p:blipFill rotWithShape="1">
          <a:blip r:embed="rId5"/>
          <a:srcRect t="21408" b="26476"/>
          <a:stretch/>
        </p:blipFill>
        <p:spPr>
          <a:xfrm rot="16200000">
            <a:off x="1012378" y="3655562"/>
            <a:ext cx="2318647" cy="2413003"/>
          </a:xfrm>
          <a:prstGeom prst="rect">
            <a:avLst/>
          </a:prstGeom>
        </p:spPr>
      </p:pic>
      <p:pic>
        <p:nvPicPr>
          <p:cNvPr id="14" name="Picture 13"/>
          <p:cNvPicPr>
            <a:picLocks noChangeAspect="1"/>
          </p:cNvPicPr>
          <p:nvPr/>
        </p:nvPicPr>
        <p:blipFill rotWithShape="1">
          <a:blip r:embed="rId6"/>
          <a:srcRect l="1" r="1620"/>
          <a:stretch/>
        </p:blipFill>
        <p:spPr>
          <a:xfrm>
            <a:off x="3801545" y="1005702"/>
            <a:ext cx="3564455" cy="5039905"/>
          </a:xfrm>
          <a:prstGeom prst="rect">
            <a:avLst/>
          </a:prstGeom>
        </p:spPr>
      </p:pic>
      <p:sp>
        <p:nvSpPr>
          <p:cNvPr id="17" name="Freeform 6"/>
          <p:cNvSpPr/>
          <p:nvPr/>
        </p:nvSpPr>
        <p:spPr>
          <a:xfrm>
            <a:off x="3792602" y="997617"/>
            <a:ext cx="3592297" cy="5047991"/>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60000"/>
                <a:lumOff val="40000"/>
              </a:schemeClr>
            </a:solidFill>
            <a:prstDash val="solid"/>
            <a:round/>
          </a:ln>
        </p:spPr>
        <p:txBody>
          <a:bodyPr/>
          <a:lstStyle/>
          <a:p>
            <a:endParaRPr lang="en-001"/>
          </a:p>
        </p:txBody>
      </p:sp>
      <p:sp>
        <p:nvSpPr>
          <p:cNvPr id="22" name="Freeform 6"/>
          <p:cNvSpPr/>
          <p:nvPr/>
        </p:nvSpPr>
        <p:spPr>
          <a:xfrm>
            <a:off x="947222" y="3732384"/>
            <a:ext cx="2448957" cy="2259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6069AC">
              <a:alpha val="0"/>
            </a:srgbClr>
          </a:solidFill>
          <a:ln w="47625" cap="rnd">
            <a:solidFill>
              <a:schemeClr val="tx2">
                <a:lumMod val="60000"/>
                <a:lumOff val="40000"/>
              </a:schemeClr>
            </a:solidFill>
            <a:prstDash val="solid"/>
            <a:round/>
          </a:ln>
        </p:spPr>
        <p:txBody>
          <a:bodyPr/>
          <a:lstStyle/>
          <a:p>
            <a:endParaRPr lang="en-001"/>
          </a:p>
        </p:txBody>
      </p:sp>
      <p:grpSp>
        <p:nvGrpSpPr>
          <p:cNvPr id="5" name="Group 4"/>
          <p:cNvGrpSpPr/>
          <p:nvPr/>
        </p:nvGrpSpPr>
        <p:grpSpPr>
          <a:xfrm>
            <a:off x="7814746" y="1020369"/>
            <a:ext cx="3572039" cy="5025238"/>
            <a:chOff x="7814746" y="1020369"/>
            <a:chExt cx="3572039" cy="5025238"/>
          </a:xfrm>
        </p:grpSpPr>
        <p:pic>
          <p:nvPicPr>
            <p:cNvPr id="8"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0408" y="3910841"/>
              <a:ext cx="3231270" cy="2044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33501" t="6902" r="21397"/>
            <a:stretch/>
          </p:blipFill>
          <p:spPr>
            <a:xfrm rot="5400000">
              <a:off x="8451424" y="388954"/>
              <a:ext cx="2303946" cy="3566777"/>
            </a:xfrm>
            <a:prstGeom prst="rect">
              <a:avLst/>
            </a:prstGeom>
          </p:spPr>
        </p:pic>
        <p:sp>
          <p:nvSpPr>
            <p:cNvPr id="20" name="Freeform 6"/>
            <p:cNvSpPr/>
            <p:nvPr/>
          </p:nvSpPr>
          <p:spPr>
            <a:xfrm>
              <a:off x="7816277" y="3593995"/>
              <a:ext cx="3563047" cy="2451612"/>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60000"/>
                  <a:lumOff val="40000"/>
                </a:schemeClr>
              </a:solidFill>
              <a:prstDash val="solid"/>
              <a:round/>
            </a:ln>
          </p:spPr>
          <p:txBody>
            <a:bodyPr/>
            <a:lstStyle/>
            <a:p>
              <a:endParaRPr lang="en-001"/>
            </a:p>
          </p:txBody>
        </p:sp>
        <p:sp>
          <p:nvSpPr>
            <p:cNvPr id="24" name="Freeform 6"/>
            <p:cNvSpPr/>
            <p:nvPr/>
          </p:nvSpPr>
          <p:spPr>
            <a:xfrm>
              <a:off x="7814746" y="1020369"/>
              <a:ext cx="3563047" cy="2310922"/>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tx2">
                  <a:lumMod val="60000"/>
                  <a:lumOff val="40000"/>
                </a:schemeClr>
              </a:solidFill>
              <a:prstDash val="solid"/>
              <a:round/>
            </a:ln>
          </p:spPr>
          <p:txBody>
            <a:bodyPr/>
            <a:lstStyle/>
            <a:p>
              <a:endParaRPr lang="en-001"/>
            </a:p>
          </p:txBody>
        </p:sp>
      </p:grpSp>
      <p:pic>
        <p:nvPicPr>
          <p:cNvPr id="2" name="Picture 1">
            <a:extLst>
              <a:ext uri="{FF2B5EF4-FFF2-40B4-BE49-F238E27FC236}">
                <a16:creationId xmlns:a16="http://schemas.microsoft.com/office/drawing/2014/main" id="{C07182FC-36A8-71E5-1A1D-B5BDCB062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spTree>
    <p:extLst>
      <p:ext uri="{BB962C8B-B14F-4D97-AF65-F5344CB8AC3E}">
        <p14:creationId xmlns:p14="http://schemas.microsoft.com/office/powerpoint/2010/main" val="2497459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4A894-4BEF-6A01-307B-3C15A1CBF199}"/>
            </a:ext>
          </a:extLst>
        </p:cNvPr>
        <p:cNvGrpSpPr/>
        <p:nvPr/>
      </p:nvGrpSpPr>
      <p:grpSpPr>
        <a:xfrm>
          <a:off x="0" y="0"/>
          <a:ext cx="0" cy="0"/>
          <a:chOff x="0" y="0"/>
          <a:chExt cx="0" cy="0"/>
        </a:xfrm>
      </p:grpSpPr>
      <p:sp>
        <p:nvSpPr>
          <p:cNvPr id="7" name="TextBox 5">
            <a:extLst>
              <a:ext uri="{FF2B5EF4-FFF2-40B4-BE49-F238E27FC236}">
                <a16:creationId xmlns:a16="http://schemas.microsoft.com/office/drawing/2014/main" id="{216E1986-6D67-60C3-0686-4ADF6FF7B04B}"/>
              </a:ext>
            </a:extLst>
          </p:cNvPr>
          <p:cNvSpPr txBox="1"/>
          <p:nvPr/>
        </p:nvSpPr>
        <p:spPr>
          <a:xfrm>
            <a:off x="663980" y="439937"/>
            <a:ext cx="9163280" cy="705321"/>
          </a:xfrm>
          <a:prstGeom prst="rect">
            <a:avLst/>
          </a:prstGeom>
        </p:spPr>
        <p:txBody>
          <a:bodyPr wrap="square" lIns="0" tIns="0" rIns="0" bIns="0" rtlCol="0" anchor="t">
            <a:spAutoFit/>
          </a:bodyPr>
          <a:lstStyle/>
          <a:p>
            <a:pPr>
              <a:lnSpc>
                <a:spcPts val="5494"/>
              </a:lnSpc>
              <a:spcBef>
                <a:spcPct val="0"/>
              </a:spcBef>
            </a:pPr>
            <a:r>
              <a:rPr lang="en-US" sz="4800" b="1" dirty="0">
                <a:solidFill>
                  <a:schemeClr val="tx2">
                    <a:lumMod val="75000"/>
                  </a:schemeClr>
                </a:solidFill>
                <a:latin typeface="Cocomat Pro Bold"/>
                <a:ea typeface="Cocomat Pro Bold"/>
                <a:cs typeface="Cocomat Pro Bold"/>
                <a:sym typeface="Cocomat Pro Bold"/>
              </a:rPr>
              <a:t>Sample analysis</a:t>
            </a:r>
          </a:p>
        </p:txBody>
      </p:sp>
      <p:pic>
        <p:nvPicPr>
          <p:cNvPr id="2" name="Picture 1">
            <a:extLst>
              <a:ext uri="{FF2B5EF4-FFF2-40B4-BE49-F238E27FC236}">
                <a16:creationId xmlns:a16="http://schemas.microsoft.com/office/drawing/2014/main" id="{C9A34636-70B7-AD8F-9374-69EC99160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180" y="6187440"/>
            <a:ext cx="8641080" cy="670560"/>
          </a:xfrm>
          <a:prstGeom prst="rect">
            <a:avLst/>
          </a:prstGeom>
        </p:spPr>
      </p:pic>
      <p:grpSp>
        <p:nvGrpSpPr>
          <p:cNvPr id="3" name="Group 11">
            <a:extLst>
              <a:ext uri="{FF2B5EF4-FFF2-40B4-BE49-F238E27FC236}">
                <a16:creationId xmlns:a16="http://schemas.microsoft.com/office/drawing/2014/main" id="{25C605EB-630C-AE55-6804-23538CB29382}"/>
              </a:ext>
            </a:extLst>
          </p:cNvPr>
          <p:cNvGrpSpPr/>
          <p:nvPr/>
        </p:nvGrpSpPr>
        <p:grpSpPr>
          <a:xfrm>
            <a:off x="663980" y="1507899"/>
            <a:ext cx="5239988" cy="4298847"/>
            <a:chOff x="0" y="0"/>
            <a:chExt cx="1419179" cy="1375358"/>
          </a:xfrm>
        </p:grpSpPr>
        <p:sp>
          <p:nvSpPr>
            <p:cNvPr id="4" name="Freeform 12">
              <a:extLst>
                <a:ext uri="{FF2B5EF4-FFF2-40B4-BE49-F238E27FC236}">
                  <a16:creationId xmlns:a16="http://schemas.microsoft.com/office/drawing/2014/main" id="{D76FEEEF-2267-784C-2D59-B3E029E8AC69}"/>
                </a:ext>
              </a:extLst>
            </p:cNvPr>
            <p:cNvSpPr/>
            <p:nvPr/>
          </p:nvSpPr>
          <p:spPr>
            <a:xfrm>
              <a:off x="0" y="0"/>
              <a:ext cx="1419179" cy="1375358"/>
            </a:xfrm>
            <a:custGeom>
              <a:avLst/>
              <a:gdLst/>
              <a:ahLst/>
              <a:cxnLst/>
              <a:rect l="l" t="t" r="r" b="b"/>
              <a:pathLst>
                <a:path w="1419179" h="1375358">
                  <a:moveTo>
                    <a:pt x="37356" y="0"/>
                  </a:moveTo>
                  <a:lnTo>
                    <a:pt x="1381823" y="0"/>
                  </a:lnTo>
                  <a:cubicBezTo>
                    <a:pt x="1402454" y="0"/>
                    <a:pt x="1419179" y="16725"/>
                    <a:pt x="1419179" y="37356"/>
                  </a:cubicBezTo>
                  <a:lnTo>
                    <a:pt x="1419179" y="1338002"/>
                  </a:lnTo>
                  <a:cubicBezTo>
                    <a:pt x="1419179" y="1358633"/>
                    <a:pt x="1402454" y="1375358"/>
                    <a:pt x="1381823" y="1375358"/>
                  </a:cubicBezTo>
                  <a:lnTo>
                    <a:pt x="37356" y="1375358"/>
                  </a:lnTo>
                  <a:cubicBezTo>
                    <a:pt x="16725" y="1375358"/>
                    <a:pt x="0" y="1358633"/>
                    <a:pt x="0" y="1338002"/>
                  </a:cubicBezTo>
                  <a:lnTo>
                    <a:pt x="0" y="37356"/>
                  </a:lnTo>
                  <a:cubicBezTo>
                    <a:pt x="0" y="16725"/>
                    <a:pt x="16725" y="0"/>
                    <a:pt x="37356" y="0"/>
                  </a:cubicBezTo>
                  <a:close/>
                </a:path>
              </a:pathLst>
            </a:custGeom>
            <a:solidFill>
              <a:srgbClr val="000000">
                <a:alpha val="0"/>
              </a:srgbClr>
            </a:solidFill>
            <a:ln w="47625" cap="rnd">
              <a:solidFill>
                <a:schemeClr val="accent5">
                  <a:lumMod val="60000"/>
                  <a:lumOff val="40000"/>
                </a:schemeClr>
              </a:solidFill>
              <a:prstDash val="solid"/>
              <a:round/>
            </a:ln>
          </p:spPr>
          <p:txBody>
            <a:bodyPr/>
            <a:lstStyle/>
            <a:p>
              <a:endParaRPr lang="it-IT" dirty="0">
                <a:solidFill>
                  <a:schemeClr val="accent5">
                    <a:lumMod val="60000"/>
                    <a:lumOff val="40000"/>
                  </a:schemeClr>
                </a:solidFill>
                <a:highlight>
                  <a:srgbClr val="FFFF00"/>
                </a:highlight>
              </a:endParaRPr>
            </a:p>
          </p:txBody>
        </p:sp>
        <p:sp>
          <p:nvSpPr>
            <p:cNvPr id="9" name="TextBox 13">
              <a:extLst>
                <a:ext uri="{FF2B5EF4-FFF2-40B4-BE49-F238E27FC236}">
                  <a16:creationId xmlns:a16="http://schemas.microsoft.com/office/drawing/2014/main" id="{D227BDA9-8C35-0143-CF28-666AA321A8B1}"/>
                </a:ext>
              </a:extLst>
            </p:cNvPr>
            <p:cNvSpPr txBox="1"/>
            <p:nvPr/>
          </p:nvSpPr>
          <p:spPr>
            <a:xfrm>
              <a:off x="0" y="-38100"/>
              <a:ext cx="1419179" cy="1413458"/>
            </a:xfrm>
            <a:prstGeom prst="rect">
              <a:avLst/>
            </a:prstGeom>
          </p:spPr>
          <p:txBody>
            <a:bodyPr lIns="33867" tIns="33867" rIns="33867" bIns="33867" rtlCol="0" anchor="ctr"/>
            <a:lstStyle/>
            <a:p>
              <a:pPr algn="ctr">
                <a:lnSpc>
                  <a:spcPts val="1773"/>
                </a:lnSpc>
              </a:pPr>
              <a:endParaRPr sz="1200">
                <a:highlight>
                  <a:srgbClr val="FFFF00"/>
                </a:highlight>
              </a:endParaRPr>
            </a:p>
          </p:txBody>
        </p:sp>
      </p:grpSp>
      <p:sp>
        <p:nvSpPr>
          <p:cNvPr id="11" name="TextBox 29">
            <a:extLst>
              <a:ext uri="{FF2B5EF4-FFF2-40B4-BE49-F238E27FC236}">
                <a16:creationId xmlns:a16="http://schemas.microsoft.com/office/drawing/2014/main" id="{FBBE8A15-8C22-2765-F9EB-8E9F78C6DAD3}"/>
              </a:ext>
            </a:extLst>
          </p:cNvPr>
          <p:cNvSpPr txBox="1"/>
          <p:nvPr/>
        </p:nvSpPr>
        <p:spPr>
          <a:xfrm>
            <a:off x="1092487" y="1650350"/>
            <a:ext cx="4382974" cy="4555093"/>
          </a:xfrm>
          <a:prstGeom prst="rect">
            <a:avLst/>
          </a:prstGeom>
        </p:spPr>
        <p:txBody>
          <a:bodyPr wrap="square" lIns="0" tIns="0" rIns="0" bIns="0" rtlCol="0" anchor="t">
            <a:spAutoFit/>
          </a:bodyPr>
          <a:lstStyle/>
          <a:p>
            <a:pPr algn="ctr"/>
            <a:r>
              <a:rPr lang="en-US" sz="2400" b="1" dirty="0">
                <a:solidFill>
                  <a:schemeClr val="tx2">
                    <a:lumMod val="75000"/>
                  </a:schemeClr>
                </a:solidFill>
                <a:latin typeface="Cocomat Pro Bold"/>
                <a:ea typeface="Cocomat Pro Bold"/>
                <a:cs typeface="Cocomat Pro Bold"/>
                <a:sym typeface="Cocomat Pro Bold"/>
              </a:rPr>
              <a:t>Sample Analysis for 400 pesticides</a:t>
            </a:r>
            <a:r>
              <a:rPr lang="en-US" sz="2400" dirty="0">
                <a:solidFill>
                  <a:schemeClr val="tx2">
                    <a:lumMod val="75000"/>
                  </a:schemeClr>
                </a:solidFill>
                <a:latin typeface="Cocomat Pro Bold"/>
                <a:ea typeface="Cocomat Pro Bold"/>
                <a:cs typeface="Cocomat Pro Bold"/>
                <a:sym typeface="Cocomat Pro Bold"/>
              </a:rPr>
              <a:t> with Gas Chromatography Quadruple Time of Flight Mass Spectrometry</a:t>
            </a:r>
          </a:p>
          <a:p>
            <a:pPr algn="ctr"/>
            <a:endParaRPr lang="en-US" sz="2400" dirty="0">
              <a:solidFill>
                <a:schemeClr val="tx2">
                  <a:lumMod val="75000"/>
                </a:schemeClr>
              </a:solidFill>
              <a:latin typeface="Cocomat Pro Bold"/>
              <a:ea typeface="Cocomat Pro Bold"/>
              <a:cs typeface="Cocomat Pro Bold"/>
              <a:sym typeface="Cocomat Pro Bold"/>
            </a:endParaRPr>
          </a:p>
          <a:p>
            <a:pPr algn="ctr"/>
            <a:r>
              <a:rPr lang="en-US" sz="2400" dirty="0">
                <a:solidFill>
                  <a:schemeClr val="tx2">
                    <a:lumMod val="75000"/>
                  </a:schemeClr>
                </a:solidFill>
                <a:latin typeface="Cocomat Pro Bold"/>
                <a:ea typeface="Cocomat Pro Bold"/>
                <a:cs typeface="Cocomat Pro Bold"/>
                <a:sym typeface="Cocomat Pro Bold"/>
              </a:rPr>
              <a:t>QA/QC: </a:t>
            </a:r>
          </a:p>
          <a:p>
            <a:pPr marL="342900" indent="-342900" algn="ctr">
              <a:buFont typeface="Arial" panose="020B0604020202020204" pitchFamily="34" charset="0"/>
              <a:buChar char="•"/>
            </a:pPr>
            <a:r>
              <a:rPr lang="en-US" sz="2400" dirty="0">
                <a:solidFill>
                  <a:schemeClr val="tx2">
                    <a:lumMod val="75000"/>
                  </a:schemeClr>
                </a:solidFill>
                <a:latin typeface="Cocomat Pro Bold"/>
                <a:ea typeface="Cocomat Pro Bold"/>
                <a:cs typeface="Cocomat Pro Bold"/>
                <a:sym typeface="Cocomat Pro Bold"/>
              </a:rPr>
              <a:t>Blanks</a:t>
            </a:r>
          </a:p>
          <a:p>
            <a:pPr marL="342900" indent="-342900" algn="ctr">
              <a:buFont typeface="Arial" panose="020B0604020202020204" pitchFamily="34" charset="0"/>
              <a:buChar char="•"/>
            </a:pPr>
            <a:r>
              <a:rPr lang="en-US" sz="2400" dirty="0">
                <a:solidFill>
                  <a:schemeClr val="tx2">
                    <a:lumMod val="75000"/>
                  </a:schemeClr>
                </a:solidFill>
                <a:latin typeface="Cocomat Pro Bold"/>
                <a:ea typeface="Cocomat Pro Bold"/>
                <a:cs typeface="Cocomat Pro Bold"/>
                <a:sym typeface="Cocomat Pro Bold"/>
              </a:rPr>
              <a:t>Internal standard addition before extraction by the citizen scientists.</a:t>
            </a:r>
          </a:p>
          <a:p>
            <a:pPr algn="ctr"/>
            <a:endParaRPr lang="en-US" sz="3200" b="1" dirty="0">
              <a:solidFill>
                <a:schemeClr val="tx2">
                  <a:lumMod val="75000"/>
                </a:schemeClr>
              </a:solidFill>
              <a:latin typeface="Cocomat Pro Bold"/>
              <a:ea typeface="Cocomat Pro Bold"/>
              <a:cs typeface="Cocomat Pro Bold"/>
              <a:sym typeface="Cocomat Pro Bold"/>
            </a:endParaRPr>
          </a:p>
        </p:txBody>
      </p:sp>
      <p:pic>
        <p:nvPicPr>
          <p:cNvPr id="12" name="Picture 11" descr="A screenshot of a computer&#10;&#10;AI-generated content may be incorrect.">
            <a:extLst>
              <a:ext uri="{FF2B5EF4-FFF2-40B4-BE49-F238E27FC236}">
                <a16:creationId xmlns:a16="http://schemas.microsoft.com/office/drawing/2014/main" id="{2FEFA5D1-02A8-F895-1616-14B03CB07ED7}"/>
              </a:ext>
            </a:extLst>
          </p:cNvPr>
          <p:cNvPicPr>
            <a:picLocks noChangeAspect="1"/>
          </p:cNvPicPr>
          <p:nvPr/>
        </p:nvPicPr>
        <p:blipFill>
          <a:blip r:embed="rId4">
            <a:extLst>
              <a:ext uri="{28A0092B-C50C-407E-A947-70E740481C1C}">
                <a14:useLocalDpi xmlns:a14="http://schemas.microsoft.com/office/drawing/2010/main" val="0"/>
              </a:ext>
            </a:extLst>
          </a:blip>
          <a:srcRect l="50018" t="46848" r="165" b="5126"/>
          <a:stretch/>
        </p:blipFill>
        <p:spPr>
          <a:xfrm>
            <a:off x="6362702" y="3180425"/>
            <a:ext cx="5467814" cy="2970071"/>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5B68D0E8-8E26-379C-AC54-9D2F08DCC7F2}"/>
              </a:ext>
            </a:extLst>
          </p:cNvPr>
          <p:cNvPicPr>
            <a:picLocks noChangeAspect="1"/>
          </p:cNvPicPr>
          <p:nvPr/>
        </p:nvPicPr>
        <p:blipFill>
          <a:blip r:embed="rId4">
            <a:extLst>
              <a:ext uri="{28A0092B-C50C-407E-A947-70E740481C1C}">
                <a14:useLocalDpi xmlns:a14="http://schemas.microsoft.com/office/drawing/2010/main" val="0"/>
              </a:ext>
            </a:extLst>
          </a:blip>
          <a:srcRect l="80" t="46934" r="49859" b="5423"/>
          <a:stretch/>
        </p:blipFill>
        <p:spPr>
          <a:xfrm>
            <a:off x="6362702" y="184323"/>
            <a:ext cx="5467815" cy="2932055"/>
          </a:xfrm>
          <a:prstGeom prst="rect">
            <a:avLst/>
          </a:prstGeom>
        </p:spPr>
      </p:pic>
      <p:sp>
        <p:nvSpPr>
          <p:cNvPr id="16" name="TextBox 15">
            <a:extLst>
              <a:ext uri="{FF2B5EF4-FFF2-40B4-BE49-F238E27FC236}">
                <a16:creationId xmlns:a16="http://schemas.microsoft.com/office/drawing/2014/main" id="{925C3741-0E0C-211D-A20B-3E05C63D6972}"/>
              </a:ext>
            </a:extLst>
          </p:cNvPr>
          <p:cNvSpPr txBox="1"/>
          <p:nvPr/>
        </p:nvSpPr>
        <p:spPr>
          <a:xfrm>
            <a:off x="8690841" y="5375859"/>
            <a:ext cx="3018229" cy="430887"/>
          </a:xfrm>
          <a:prstGeom prst="rect">
            <a:avLst/>
          </a:prstGeom>
          <a:noFill/>
        </p:spPr>
        <p:txBody>
          <a:bodyPr wrap="square">
            <a:spAutoFit/>
          </a:bodyPr>
          <a:lstStyle/>
          <a:p>
            <a:r>
              <a:rPr lang="en-US" sz="1100" dirty="0">
                <a:solidFill>
                  <a:schemeClr val="accent6">
                    <a:lumMod val="75000"/>
                  </a:schemeClr>
                </a:solidFill>
                <a:latin typeface="Cocomat Pro Bold"/>
                <a:ea typeface="Cocomat Pro Bold"/>
                <a:cs typeface="Cocomat Pro Bold"/>
                <a:sym typeface="Cocomat Pro Bold"/>
              </a:rPr>
              <a:t>Chromatogram and calibration curve for trans-</a:t>
            </a:r>
            <a:r>
              <a:rPr lang="en-US" sz="1100" dirty="0" err="1">
                <a:solidFill>
                  <a:schemeClr val="accent6">
                    <a:lumMod val="75000"/>
                  </a:schemeClr>
                </a:solidFill>
                <a:latin typeface="Cocomat Pro Bold"/>
                <a:ea typeface="Cocomat Pro Bold"/>
                <a:cs typeface="Cocomat Pro Bold"/>
                <a:sym typeface="Cocomat Pro Bold"/>
              </a:rPr>
              <a:t>Nonachlor</a:t>
            </a:r>
            <a:r>
              <a:rPr lang="en-US" sz="1100" dirty="0">
                <a:solidFill>
                  <a:schemeClr val="accent6">
                    <a:lumMod val="75000"/>
                  </a:schemeClr>
                </a:solidFill>
                <a:latin typeface="Cocomat Pro Bold"/>
                <a:ea typeface="Cocomat Pro Bold"/>
                <a:cs typeface="Cocomat Pro Bold"/>
                <a:sym typeface="Cocomat Pro Bold"/>
              </a:rPr>
              <a:t> 13C10</a:t>
            </a:r>
          </a:p>
        </p:txBody>
      </p:sp>
    </p:spTree>
    <p:extLst>
      <p:ext uri="{BB962C8B-B14F-4D97-AF65-F5344CB8AC3E}">
        <p14:creationId xmlns:p14="http://schemas.microsoft.com/office/powerpoint/2010/main" val="789798909"/>
      </p:ext>
    </p:extLst>
  </p:cSld>
  <p:clrMapOvr>
    <a:masterClrMapping/>
  </p:clrMapOvr>
</p:sld>
</file>

<file path=ppt/theme/theme1.xml><?xml version="1.0" encoding="utf-8"?>
<a:theme xmlns:a="http://schemas.openxmlformats.org/drawingml/2006/main" name="Office Theme">
  <a:themeElements>
    <a:clrScheme name="Custom 8">
      <a:dk1>
        <a:srgbClr val="4D4D4D"/>
      </a:dk1>
      <a:lt1>
        <a:srgbClr val="FFFFFF"/>
      </a:lt1>
      <a:dk2>
        <a:srgbClr val="585EAB"/>
      </a:dk2>
      <a:lt2>
        <a:srgbClr val="D3E8F9"/>
      </a:lt2>
      <a:accent1>
        <a:srgbClr val="6ACBF3"/>
      </a:accent1>
      <a:accent2>
        <a:srgbClr val="3E99DA"/>
      </a:accent2>
      <a:accent3>
        <a:srgbClr val="1EC08A"/>
      </a:accent3>
      <a:accent4>
        <a:srgbClr val="ED8D2F"/>
      </a:accent4>
      <a:accent5>
        <a:srgbClr val="F8CC29"/>
      </a:accent5>
      <a:accent6>
        <a:srgbClr val="E76C53"/>
      </a:accent6>
      <a:hlink>
        <a:srgbClr val="0563C1"/>
      </a:hlink>
      <a:folHlink>
        <a:srgbClr val="24337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buClr>
            <a:schemeClr val="accent5"/>
          </a:buClr>
          <a:buFont typeface="Arial"/>
          <a:buChar char="•"/>
          <a:defRPr sz="2400" noProof="0" dirty="0" smtClean="0"/>
        </a:defPPr>
      </a:lstStyle>
    </a:txDef>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19" ma:contentTypeDescription="Create a new document." ma:contentTypeScope="" ma:versionID="56b2e79b7a0cc67cbff38abeb9fe537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39ed349c50ab93adec18f2317fa4e821"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3d362ea-660e-4ca9-853b-2bd1c2996861}"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51D0F9-1905-481E-87B6-7A2D8F12D31B}">
  <ds:schemaRefs>
    <ds:schemaRef ds:uri="http://schemas.microsoft.com/sharepoint/v3/contenttype/forms"/>
  </ds:schemaRefs>
</ds:datastoreItem>
</file>

<file path=customXml/itemProps2.xml><?xml version="1.0" encoding="utf-8"?>
<ds:datastoreItem xmlns:ds="http://schemas.openxmlformats.org/officeDocument/2006/customXml" ds:itemID="{D98B96C2-F6CE-4FCA-B451-0D479C51BA45}">
  <ds:schemaRefs>
    <ds:schemaRef ds:uri="http://purl.org/dc/dcmitype/"/>
    <ds:schemaRef ds:uri="http://purl.org/dc/elements/1.1/"/>
    <ds:schemaRef ds:uri="33e07890-6196-4e26-9dd2-53178dae8e48"/>
    <ds:schemaRef ds:uri="http://www.w3.org/XML/1998/namespac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faa54b14-608b-44ba-8621-4287d9574b27"/>
    <ds:schemaRef ds:uri="http://schemas.microsoft.com/office/2006/metadata/properties"/>
  </ds:schemaRefs>
</ds:datastoreItem>
</file>

<file path=customXml/itemProps3.xml><?xml version="1.0" encoding="utf-8"?>
<ds:datastoreItem xmlns:ds="http://schemas.openxmlformats.org/officeDocument/2006/customXml" ds:itemID="{7BC7A54F-FB12-461C-8C65-571005D1A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6175</TotalTime>
  <Words>1022</Words>
  <Application>Microsoft Office PowerPoint</Application>
  <PresentationFormat>Widescreen</PresentationFormat>
  <Paragraphs>193</Paragraphs>
  <Slides>19</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Cocomat Pro Bold</vt:lpstr>
      <vt:lpstr>Calibri</vt:lpstr>
      <vt:lpstr>Arial</vt:lpstr>
      <vt:lpstr>Quicksand</vt:lpstr>
      <vt:lpstr>Cocomat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lastModifiedBy>CACCIATORI Caterina (JRC-ISPRA)</cp:lastModifiedBy>
  <cp:revision>449</cp:revision>
  <cp:lastPrinted>2025-05-30T07:18:46Z</cp:lastPrinted>
  <dcterms:created xsi:type="dcterms:W3CDTF">2019-08-09T12:06:42Z</dcterms:created>
  <dcterms:modified xsi:type="dcterms:W3CDTF">2026-01-27T09:18:18Z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pdateToken">
    <vt:lpwstr>23</vt:lpwstr>
  </property>
  <property fmtid="{D5CDD505-2E9C-101B-9397-08002B2CF9AE}" pid="3" name="Offisync_ServerID">
    <vt:lpwstr>0d3b22a6-6203-4efc-8e8e-b5279256493b</vt:lpwstr>
  </property>
  <property fmtid="{D5CDD505-2E9C-101B-9397-08002B2CF9AE}" pid="4" name="Jive_VersionGuid">
    <vt:lpwstr>1903586d-3e4a-4ef7-87d4-38e4c57827eb</vt:lpwstr>
  </property>
  <property fmtid="{D5CDD505-2E9C-101B-9397-08002B2CF9AE}" pid="5" name="Offisync_UniqueId">
    <vt:lpwstr>216256</vt:lpwstr>
  </property>
  <property fmtid="{D5CDD505-2E9C-101B-9397-08002B2CF9AE}" pid="6" name="Jive_LatestUserAccountName">
    <vt:lpwstr>ballami</vt:lpwstr>
  </property>
  <property fmtid="{D5CDD505-2E9C-101B-9397-08002B2CF9AE}" pid="7" name="Offisync_ProviderInitializationData">
    <vt:lpwstr>https://webgate.ec.europa.eu/connected</vt:lpwstr>
  </property>
  <property fmtid="{D5CDD505-2E9C-101B-9397-08002B2CF9AE}" pid="8" name="MSIP_Label_6bd9ddd1-4d20-43f6-abfa-fc3c07406f94_Enabled">
    <vt:lpwstr>true</vt:lpwstr>
  </property>
  <property fmtid="{D5CDD505-2E9C-101B-9397-08002B2CF9AE}" pid="9" name="MSIP_Label_6bd9ddd1-4d20-43f6-abfa-fc3c07406f94_SetDate">
    <vt:lpwstr>2023-07-11T08:42:31Z</vt:lpwstr>
  </property>
  <property fmtid="{D5CDD505-2E9C-101B-9397-08002B2CF9AE}" pid="10" name="MSIP_Label_6bd9ddd1-4d20-43f6-abfa-fc3c07406f94_Method">
    <vt:lpwstr>Standard</vt:lpwstr>
  </property>
  <property fmtid="{D5CDD505-2E9C-101B-9397-08002B2CF9AE}" pid="11" name="MSIP_Label_6bd9ddd1-4d20-43f6-abfa-fc3c07406f94_Name">
    <vt:lpwstr>Commission Use</vt:lpwstr>
  </property>
  <property fmtid="{D5CDD505-2E9C-101B-9397-08002B2CF9AE}" pid="12" name="MSIP_Label_6bd9ddd1-4d20-43f6-abfa-fc3c07406f94_SiteId">
    <vt:lpwstr>b24c8b06-522c-46fe-9080-70926f8dddb1</vt:lpwstr>
  </property>
  <property fmtid="{D5CDD505-2E9C-101B-9397-08002B2CF9AE}" pid="13" name="MSIP_Label_6bd9ddd1-4d20-43f6-abfa-fc3c07406f94_ActionId">
    <vt:lpwstr>c93002db-a31b-4408-982a-bb024fc6b765</vt:lpwstr>
  </property>
  <property fmtid="{D5CDD505-2E9C-101B-9397-08002B2CF9AE}" pid="14" name="MSIP_Label_6bd9ddd1-4d20-43f6-abfa-fc3c07406f94_ContentBits">
    <vt:lpwstr>0</vt:lpwstr>
  </property>
  <property fmtid="{D5CDD505-2E9C-101B-9397-08002B2CF9AE}" pid="15" name="ContentTypeId">
    <vt:lpwstr>0x010100ECFDF3D715AA394A9B15E0E0FAA07E37</vt:lpwstr>
  </property>
  <property fmtid="{D5CDD505-2E9C-101B-9397-08002B2CF9AE}" pid="16" name="MediaServiceImageTags">
    <vt:lpwstr/>
  </property>
</Properties>
</file>